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e49b49af734e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c3a52477634bdc"/>
  </p:sldMasterIdLst>
  <p:sldIdLst>
    <p:sldId xmlns:r="http://schemas.openxmlformats.org/officeDocument/2006/relationships" id="256" r:id="Rccd42b3d805d42e3"/>
    <p:sldId xmlns:r="http://schemas.openxmlformats.org/officeDocument/2006/relationships" id="257" r:id="Re28ed6bfe0784a34"/>
    <p:sldId xmlns:r="http://schemas.openxmlformats.org/officeDocument/2006/relationships" id="258" r:id="R87f8012e893640a4"/>
    <p:sldId xmlns:r="http://schemas.openxmlformats.org/officeDocument/2006/relationships" id="259" r:id="Rf28e90b776514d65"/>
    <p:sldId xmlns:r="http://schemas.openxmlformats.org/officeDocument/2006/relationships" id="260" r:id="Rc2c5e7eb758a4b7f"/>
    <p:sldId xmlns:r="http://schemas.openxmlformats.org/officeDocument/2006/relationships" id="261" r:id="R2fc316ff9de849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c3a52477634bdc" /><Relationship Type="http://schemas.openxmlformats.org/officeDocument/2006/relationships/slide" Target="/ppt/slides/slide1.xml" Id="Rccd42b3d805d42e3" /><Relationship Type="http://schemas.openxmlformats.org/officeDocument/2006/relationships/slide" Target="/ppt/slides/slide2.xml" Id="Re28ed6bfe0784a34" /><Relationship Type="http://schemas.openxmlformats.org/officeDocument/2006/relationships/slide" Target="/ppt/slides/slide3.xml" Id="R87f8012e893640a4" /><Relationship Type="http://schemas.openxmlformats.org/officeDocument/2006/relationships/slide" Target="/ppt/slides/slide4.xml" Id="Rf28e90b776514d65" /><Relationship Type="http://schemas.openxmlformats.org/officeDocument/2006/relationships/slide" Target="/ppt/slides/slide5.xml" Id="Rc2c5e7eb758a4b7f" /><Relationship Type="http://schemas.openxmlformats.org/officeDocument/2006/relationships/slide" Target="/ppt/slides/slide6.xml" Id="R2fc316ff9de849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1df6da73ba40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93b81f3d64305" /><Relationship Type="http://schemas.openxmlformats.org/officeDocument/2006/relationships/theme" Target="/ppt/slideMasters/theme/theme1.xml" Id="R1b834879039d44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e93b81f3d643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e97710dc340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95ebba5674a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57e35f81f41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211e30e4042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a063d79d74f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05ff5280646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FAGFORBUNDET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1 927 535 000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62 845 000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2 228 334 000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Keysers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post@fagforbundet.no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www.fagforbundet.no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971 075 252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