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f3f1ef340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5295aa3b44c8d"/>
  </p:sldMasterIdLst>
  <p:sldIdLst>
    <p:sldId xmlns:r="http://schemas.openxmlformats.org/officeDocument/2006/relationships" id="256" r:id="R1d2f3353268f4062"/>
    <p:sldId xmlns:r="http://schemas.openxmlformats.org/officeDocument/2006/relationships" id="257" r:id="Rd714a923297f4958"/>
    <p:sldId xmlns:r="http://schemas.openxmlformats.org/officeDocument/2006/relationships" id="258" r:id="R3c96c0e4cb6b47bf"/>
    <p:sldId xmlns:r="http://schemas.openxmlformats.org/officeDocument/2006/relationships" id="259" r:id="Rbaf729b175cf4146"/>
    <p:sldId xmlns:r="http://schemas.openxmlformats.org/officeDocument/2006/relationships" id="260" r:id="Rc76876ce06c145a4"/>
    <p:sldId xmlns:r="http://schemas.openxmlformats.org/officeDocument/2006/relationships" id="261" r:id="Ra88ef5177832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5295aa3b44c8d" /><Relationship Type="http://schemas.openxmlformats.org/officeDocument/2006/relationships/slide" Target="/ppt/slides/slide1.xml" Id="R1d2f3353268f4062" /><Relationship Type="http://schemas.openxmlformats.org/officeDocument/2006/relationships/slide" Target="/ppt/slides/slide2.xml" Id="Rd714a923297f4958" /><Relationship Type="http://schemas.openxmlformats.org/officeDocument/2006/relationships/slide" Target="/ppt/slides/slide3.xml" Id="R3c96c0e4cb6b47bf" /><Relationship Type="http://schemas.openxmlformats.org/officeDocument/2006/relationships/slide" Target="/ppt/slides/slide4.xml" Id="Rbaf729b175cf4146" /><Relationship Type="http://schemas.openxmlformats.org/officeDocument/2006/relationships/slide" Target="/ppt/slides/slide5.xml" Id="Rc76876ce06c145a4" /><Relationship Type="http://schemas.openxmlformats.org/officeDocument/2006/relationships/slide" Target="/ppt/slides/slide6.xml" Id="Ra88ef5177832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566eac42d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488a7bbec4f57" /><Relationship Type="http://schemas.openxmlformats.org/officeDocument/2006/relationships/theme" Target="/ppt/slideMasters/theme/theme1.xml" Id="R24d1a8c2b4d0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488a7bbec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f83462e2b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919b3d50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77fa17bf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e249e9aa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d926b4e2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3730ad08e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VIDENSKAPSAKADEMI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VIDENSKAPSAKADEMI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73 299 504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31 032 769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68 150 467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84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r.h.kvile@dnva.no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971 089 601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