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35489be83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1edc04c7e4bd3"/>
  </p:sldMasterIdLst>
  <p:sldIdLst>
    <p:sldId xmlns:r="http://schemas.openxmlformats.org/officeDocument/2006/relationships" id="256" r:id="R7324abddd4ff4ec4"/>
    <p:sldId xmlns:r="http://schemas.openxmlformats.org/officeDocument/2006/relationships" id="257" r:id="R3d96f4e7af104f2b"/>
    <p:sldId xmlns:r="http://schemas.openxmlformats.org/officeDocument/2006/relationships" id="258" r:id="Rdb2a8cea320b4719"/>
    <p:sldId xmlns:r="http://schemas.openxmlformats.org/officeDocument/2006/relationships" id="259" r:id="R276d487ac8a84914"/>
    <p:sldId xmlns:r="http://schemas.openxmlformats.org/officeDocument/2006/relationships" id="260" r:id="R035c1dbcb33549ec"/>
    <p:sldId xmlns:r="http://schemas.openxmlformats.org/officeDocument/2006/relationships" id="261" r:id="R8ac4c079e2714b36"/>
    <p:sldId xmlns:r="http://schemas.openxmlformats.org/officeDocument/2006/relationships" id="262" r:id="R8e0c9ec31056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1edc04c7e4bd3" /><Relationship Type="http://schemas.openxmlformats.org/officeDocument/2006/relationships/slide" Target="/ppt/slides/slide1.xml" Id="R7324abddd4ff4ec4" /><Relationship Type="http://schemas.openxmlformats.org/officeDocument/2006/relationships/slide" Target="/ppt/slides/slide2.xml" Id="R3d96f4e7af104f2b" /><Relationship Type="http://schemas.openxmlformats.org/officeDocument/2006/relationships/slide" Target="/ppt/slides/slide3.xml" Id="Rdb2a8cea320b4719" /><Relationship Type="http://schemas.openxmlformats.org/officeDocument/2006/relationships/slide" Target="/ppt/slides/slide4.xml" Id="R276d487ac8a84914" /><Relationship Type="http://schemas.openxmlformats.org/officeDocument/2006/relationships/slide" Target="/ppt/slides/slide5.xml" Id="R035c1dbcb33549ec" /><Relationship Type="http://schemas.openxmlformats.org/officeDocument/2006/relationships/slide" Target="/ppt/slides/slide6.xml" Id="R8ac4c079e2714b36" /><Relationship Type="http://schemas.openxmlformats.org/officeDocument/2006/relationships/slide" Target="/ppt/slides/slide7.xml" Id="R8e0c9ec31056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a782b3a57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e4e42fa4456b" /><Relationship Type="http://schemas.openxmlformats.org/officeDocument/2006/relationships/theme" Target="/ppt/slideMasters/theme/theme1.xml" Id="R5bd33bf5e816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be4e42fa4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3b642b70a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183268ab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b93ecdfc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81777f26e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c79862182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108b2df07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12e75c4e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G RUUD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G RUUD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GUNNAR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Gunnar Ruud, Bolignummer H0601, Lundgaardvegen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971 094 206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G RUUD INVEST AS</a:t>
            </a:r>
          </a:p>
        </p:txBody>
      </p:sp>
    </p:spTree>
  </p:cSld>
  <p:clrMapOvr>
    <a:masterClrMapping xmlns:a="http://schemas.openxmlformats.org/drawingml/2006/main"/>
  </p:clrMapOvr>
</p:sld>
</file>