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bee4b0dd4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4ee7e7880458c"/>
  </p:sldMasterIdLst>
  <p:sldIdLst>
    <p:sldId xmlns:r="http://schemas.openxmlformats.org/officeDocument/2006/relationships" id="256" r:id="R356a6efdc31b4b05"/>
    <p:sldId xmlns:r="http://schemas.openxmlformats.org/officeDocument/2006/relationships" id="257" r:id="R5a94983887b04310"/>
    <p:sldId xmlns:r="http://schemas.openxmlformats.org/officeDocument/2006/relationships" id="258" r:id="Re10c9e87918f49d5"/>
    <p:sldId xmlns:r="http://schemas.openxmlformats.org/officeDocument/2006/relationships" id="259" r:id="Rfec21ae2b1e14292"/>
    <p:sldId xmlns:r="http://schemas.openxmlformats.org/officeDocument/2006/relationships" id="260" r:id="Rebc985da800a447d"/>
    <p:sldId xmlns:r="http://schemas.openxmlformats.org/officeDocument/2006/relationships" id="261" r:id="R675d5544388f4bc8"/>
    <p:sldId xmlns:r="http://schemas.openxmlformats.org/officeDocument/2006/relationships" id="262" r:id="Rd742e72596744e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4ee7e7880458c" /><Relationship Type="http://schemas.openxmlformats.org/officeDocument/2006/relationships/slide" Target="/ppt/slides/slide1.xml" Id="R356a6efdc31b4b05" /><Relationship Type="http://schemas.openxmlformats.org/officeDocument/2006/relationships/slide" Target="/ppt/slides/slide2.xml" Id="R5a94983887b04310" /><Relationship Type="http://schemas.openxmlformats.org/officeDocument/2006/relationships/slide" Target="/ppt/slides/slide3.xml" Id="Re10c9e87918f49d5" /><Relationship Type="http://schemas.openxmlformats.org/officeDocument/2006/relationships/slide" Target="/ppt/slides/slide4.xml" Id="Rfec21ae2b1e14292" /><Relationship Type="http://schemas.openxmlformats.org/officeDocument/2006/relationships/slide" Target="/ppt/slides/slide5.xml" Id="Rebc985da800a447d" /><Relationship Type="http://schemas.openxmlformats.org/officeDocument/2006/relationships/slide" Target="/ppt/slides/slide6.xml" Id="R675d5544388f4bc8" /><Relationship Type="http://schemas.openxmlformats.org/officeDocument/2006/relationships/slide" Target="/ppt/slides/slide7.xml" Id="Rd742e72596744e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e7ca21be1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ee7c419384af1" /><Relationship Type="http://schemas.openxmlformats.org/officeDocument/2006/relationships/theme" Target="/ppt/slideMasters/theme/theme1.xml" Id="R65954628f855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ee7c41938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327cc12d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b4946f0d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d7cf844b2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35671a98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599ec6ce5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c66b4ad643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813620bc7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RYLAND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