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7c53028f3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dd6dd254b47fc"/>
  </p:sldMasterIdLst>
  <p:sldIdLst>
    <p:sldId xmlns:r="http://schemas.openxmlformats.org/officeDocument/2006/relationships" id="256" r:id="R4f98ab3ee2c34da1"/>
    <p:sldId xmlns:r="http://schemas.openxmlformats.org/officeDocument/2006/relationships" id="257" r:id="R6e7b9b9462ec425a"/>
    <p:sldId xmlns:r="http://schemas.openxmlformats.org/officeDocument/2006/relationships" id="258" r:id="R9fd553f206f648d2"/>
    <p:sldId xmlns:r="http://schemas.openxmlformats.org/officeDocument/2006/relationships" id="259" r:id="Ra99441e75aab4646"/>
    <p:sldId xmlns:r="http://schemas.openxmlformats.org/officeDocument/2006/relationships" id="260" r:id="Rac19803a1625449a"/>
    <p:sldId xmlns:r="http://schemas.openxmlformats.org/officeDocument/2006/relationships" id="261" r:id="R7f10de2f0489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dd6dd254b47fc" /><Relationship Type="http://schemas.openxmlformats.org/officeDocument/2006/relationships/slide" Target="/ppt/slides/slide1.xml" Id="R4f98ab3ee2c34da1" /><Relationship Type="http://schemas.openxmlformats.org/officeDocument/2006/relationships/slide" Target="/ppt/slides/slide2.xml" Id="R6e7b9b9462ec425a" /><Relationship Type="http://schemas.openxmlformats.org/officeDocument/2006/relationships/slide" Target="/ppt/slides/slide3.xml" Id="R9fd553f206f648d2" /><Relationship Type="http://schemas.openxmlformats.org/officeDocument/2006/relationships/slide" Target="/ppt/slides/slide4.xml" Id="Ra99441e75aab4646" /><Relationship Type="http://schemas.openxmlformats.org/officeDocument/2006/relationships/slide" Target="/ppt/slides/slide5.xml" Id="Rac19803a1625449a" /><Relationship Type="http://schemas.openxmlformats.org/officeDocument/2006/relationships/slide" Target="/ppt/slides/slide6.xml" Id="R7f10de2f0489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0f00160db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5f5d37b04b0f" /><Relationship Type="http://schemas.openxmlformats.org/officeDocument/2006/relationships/theme" Target="/ppt/slideMasters/theme/theme1.xml" Id="Rcffcc35e6fcb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c5f5d37b0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793c7891e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0a6cd2d56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7c655aac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a93548ce2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c9528046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623b96e42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