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d0260e8f7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83d94d08b4258"/>
  </p:sldMasterIdLst>
  <p:sldIdLst>
    <p:sldId xmlns:r="http://schemas.openxmlformats.org/officeDocument/2006/relationships" id="256" r:id="R95d43a8e56f14d9d"/>
    <p:sldId xmlns:r="http://schemas.openxmlformats.org/officeDocument/2006/relationships" id="257" r:id="R201ce824a2f44510"/>
    <p:sldId xmlns:r="http://schemas.openxmlformats.org/officeDocument/2006/relationships" id="258" r:id="R402411a805cf471f"/>
    <p:sldId xmlns:r="http://schemas.openxmlformats.org/officeDocument/2006/relationships" id="259" r:id="R8c84238a0d9e4122"/>
    <p:sldId xmlns:r="http://schemas.openxmlformats.org/officeDocument/2006/relationships" id="260" r:id="R2dc58eb2012f4ff1"/>
    <p:sldId xmlns:r="http://schemas.openxmlformats.org/officeDocument/2006/relationships" id="261" r:id="R94858777ccbe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83d94d08b4258" /><Relationship Type="http://schemas.openxmlformats.org/officeDocument/2006/relationships/slide" Target="/ppt/slides/slide1.xml" Id="R95d43a8e56f14d9d" /><Relationship Type="http://schemas.openxmlformats.org/officeDocument/2006/relationships/slide" Target="/ppt/slides/slide2.xml" Id="R201ce824a2f44510" /><Relationship Type="http://schemas.openxmlformats.org/officeDocument/2006/relationships/slide" Target="/ppt/slides/slide3.xml" Id="R402411a805cf471f" /><Relationship Type="http://schemas.openxmlformats.org/officeDocument/2006/relationships/slide" Target="/ppt/slides/slide4.xml" Id="R8c84238a0d9e4122" /><Relationship Type="http://schemas.openxmlformats.org/officeDocument/2006/relationships/slide" Target="/ppt/slides/slide5.xml" Id="R2dc58eb2012f4ff1" /><Relationship Type="http://schemas.openxmlformats.org/officeDocument/2006/relationships/slide" Target="/ppt/slides/slide6.xml" Id="R94858777ccbe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3c648ca254e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87a9dbed64baa" /><Relationship Type="http://schemas.openxmlformats.org/officeDocument/2006/relationships/theme" Target="/ppt/slideMasters/theme/theme1.xml" Id="R8689d2987ee4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87a9dbed6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3c21628fa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9ce769556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5c7531e46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99b0b4ef7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8bcf7cee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f3252aa94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OG GJERTRUD DIGERNÆS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OG GJERTRUD DIGERNÆS LEGAT STI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−6 244 150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Kristoffersen, Eidesmoen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81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finn.kristoffersen@online.no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