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24a26a10ba9469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7ceaa5bd91405f"/>
  </p:sldMasterIdLst>
  <p:sldIdLst>
    <p:sldId xmlns:r="http://schemas.openxmlformats.org/officeDocument/2006/relationships" id="256" r:id="R714d195ecda04c66"/>
    <p:sldId xmlns:r="http://schemas.openxmlformats.org/officeDocument/2006/relationships" id="257" r:id="R0a422b5ba33c473e"/>
    <p:sldId xmlns:r="http://schemas.openxmlformats.org/officeDocument/2006/relationships" id="258" r:id="Re4ff205441d34b13"/>
    <p:sldId xmlns:r="http://schemas.openxmlformats.org/officeDocument/2006/relationships" id="259" r:id="Raf163e31cc634c98"/>
    <p:sldId xmlns:r="http://schemas.openxmlformats.org/officeDocument/2006/relationships" id="260" r:id="Re48b33085db442ed"/>
    <p:sldId xmlns:r="http://schemas.openxmlformats.org/officeDocument/2006/relationships" id="261" r:id="Raaeaf717ab8f458e"/>
    <p:sldId xmlns:r="http://schemas.openxmlformats.org/officeDocument/2006/relationships" id="262" r:id="R32e563746a8d48b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7ceaa5bd91405f" /><Relationship Type="http://schemas.openxmlformats.org/officeDocument/2006/relationships/slide" Target="/ppt/slides/slide1.xml" Id="R714d195ecda04c66" /><Relationship Type="http://schemas.openxmlformats.org/officeDocument/2006/relationships/slide" Target="/ppt/slides/slide2.xml" Id="R0a422b5ba33c473e" /><Relationship Type="http://schemas.openxmlformats.org/officeDocument/2006/relationships/slide" Target="/ppt/slides/slide3.xml" Id="Re4ff205441d34b13" /><Relationship Type="http://schemas.openxmlformats.org/officeDocument/2006/relationships/slide" Target="/ppt/slides/slide4.xml" Id="Raf163e31cc634c98" /><Relationship Type="http://schemas.openxmlformats.org/officeDocument/2006/relationships/slide" Target="/ppt/slides/slide5.xml" Id="Re48b33085db442ed" /><Relationship Type="http://schemas.openxmlformats.org/officeDocument/2006/relationships/slide" Target="/ppt/slides/slide6.xml" Id="Raaeaf717ab8f458e" /><Relationship Type="http://schemas.openxmlformats.org/officeDocument/2006/relationships/slide" Target="/ppt/slides/slide7.xml" Id="R32e563746a8d48b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1588191fd140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2ee60d146c4fb4" /><Relationship Type="http://schemas.openxmlformats.org/officeDocument/2006/relationships/theme" Target="/ppt/slideMasters/theme/theme1.xml" Id="R548dc11fcd9a423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92ee60d146c4fb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cc64eaeb946f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6d72de798247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88514b33984f6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692b707ada49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9012a4cfb74e5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14e968d674d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337b79d09c4a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ØKONOMISERVICE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ØKONOMISERVICE AS ble etablert [år] og holder til i Ørskog.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15 173 371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1 126 525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1 875 302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5 347 412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10 890 597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RAFI AS  –  49,6 %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FRODE ANDRESEN  –  23,5 %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ANITA NORDSLETTEN ENGESET  –  13,5 %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OVE GRØNNINGSÆTER  –  13,5 %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Øyratun, Elling O. Wallbøes veg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6240 Ørskog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70273930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971 126 507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ØKONOMISERVICE AS</a:t>
            </a:r>
          </a:p>
        </p:txBody>
      </p:sp>
    </p:spTree>
  </p:cSld>
  <p:clrMapOvr>
    <a:masterClrMapping xmlns:a="http://schemas.openxmlformats.org/drawingml/2006/main"/>
  </p:clrMapOvr>
</p:sld>
</file>