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8a7425fb5a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a331097954df6"/>
  </p:sldMasterIdLst>
  <p:sldIdLst>
    <p:sldId xmlns:r="http://schemas.openxmlformats.org/officeDocument/2006/relationships" id="256" r:id="R7e422fde4ee741a8"/>
    <p:sldId xmlns:r="http://schemas.openxmlformats.org/officeDocument/2006/relationships" id="257" r:id="Rbeae7c76e8c64e1f"/>
    <p:sldId xmlns:r="http://schemas.openxmlformats.org/officeDocument/2006/relationships" id="258" r:id="R7afb522e70604dd5"/>
    <p:sldId xmlns:r="http://schemas.openxmlformats.org/officeDocument/2006/relationships" id="259" r:id="Rcb414b08a75f48e0"/>
    <p:sldId xmlns:r="http://schemas.openxmlformats.org/officeDocument/2006/relationships" id="260" r:id="R301b04be4dca4935"/>
    <p:sldId xmlns:r="http://schemas.openxmlformats.org/officeDocument/2006/relationships" id="261" r:id="Rf962a68c532e4e42"/>
    <p:sldId xmlns:r="http://schemas.openxmlformats.org/officeDocument/2006/relationships" id="262" r:id="R4607e3a45f114c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a331097954df6" /><Relationship Type="http://schemas.openxmlformats.org/officeDocument/2006/relationships/slide" Target="/ppt/slides/slide1.xml" Id="R7e422fde4ee741a8" /><Relationship Type="http://schemas.openxmlformats.org/officeDocument/2006/relationships/slide" Target="/ppt/slides/slide2.xml" Id="Rbeae7c76e8c64e1f" /><Relationship Type="http://schemas.openxmlformats.org/officeDocument/2006/relationships/slide" Target="/ppt/slides/slide3.xml" Id="R7afb522e70604dd5" /><Relationship Type="http://schemas.openxmlformats.org/officeDocument/2006/relationships/slide" Target="/ppt/slides/slide4.xml" Id="Rcb414b08a75f48e0" /><Relationship Type="http://schemas.openxmlformats.org/officeDocument/2006/relationships/slide" Target="/ppt/slides/slide5.xml" Id="R301b04be4dca4935" /><Relationship Type="http://schemas.openxmlformats.org/officeDocument/2006/relationships/slide" Target="/ppt/slides/slide6.xml" Id="Rf962a68c532e4e42" /><Relationship Type="http://schemas.openxmlformats.org/officeDocument/2006/relationships/slide" Target="/ppt/slides/slide7.xml" Id="R4607e3a45f114c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2369491f7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ef8947fc1473a" /><Relationship Type="http://schemas.openxmlformats.org/officeDocument/2006/relationships/theme" Target="/ppt/slideMasters/theme/theme1.xml" Id="R0e9f9913210944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bef8947fc147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a193d3d1f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19107bcbb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a697a8987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9d2960649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b75e41b4944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5207791144e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36507d62b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9 045 558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22 519 869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38 735 897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LORENTZ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971 133 287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