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460d372f9f41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82f40226a04972"/>
  </p:sldMasterIdLst>
  <p:sldIdLst>
    <p:sldId xmlns:r="http://schemas.openxmlformats.org/officeDocument/2006/relationships" id="256" r:id="Rda478874a5b541d6"/>
    <p:sldId xmlns:r="http://schemas.openxmlformats.org/officeDocument/2006/relationships" id="257" r:id="R4caffdcfb9614d98"/>
    <p:sldId xmlns:r="http://schemas.openxmlformats.org/officeDocument/2006/relationships" id="258" r:id="R3db7219d9c444cd8"/>
    <p:sldId xmlns:r="http://schemas.openxmlformats.org/officeDocument/2006/relationships" id="259" r:id="R00fe28d56e3c40a9"/>
    <p:sldId xmlns:r="http://schemas.openxmlformats.org/officeDocument/2006/relationships" id="260" r:id="Rf6dc1349c0604aab"/>
    <p:sldId xmlns:r="http://schemas.openxmlformats.org/officeDocument/2006/relationships" id="261" r:id="R9d150c1b67c341f0"/>
    <p:sldId xmlns:r="http://schemas.openxmlformats.org/officeDocument/2006/relationships" id="262" r:id="R9197766432d846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2f40226a04972" /><Relationship Type="http://schemas.openxmlformats.org/officeDocument/2006/relationships/slide" Target="/ppt/slides/slide1.xml" Id="Rda478874a5b541d6" /><Relationship Type="http://schemas.openxmlformats.org/officeDocument/2006/relationships/slide" Target="/ppt/slides/slide2.xml" Id="R4caffdcfb9614d98" /><Relationship Type="http://schemas.openxmlformats.org/officeDocument/2006/relationships/slide" Target="/ppt/slides/slide3.xml" Id="R3db7219d9c444cd8" /><Relationship Type="http://schemas.openxmlformats.org/officeDocument/2006/relationships/slide" Target="/ppt/slides/slide4.xml" Id="R00fe28d56e3c40a9" /><Relationship Type="http://schemas.openxmlformats.org/officeDocument/2006/relationships/slide" Target="/ppt/slides/slide5.xml" Id="Rf6dc1349c0604aab" /><Relationship Type="http://schemas.openxmlformats.org/officeDocument/2006/relationships/slide" Target="/ppt/slides/slide6.xml" Id="R9d150c1b67c341f0" /><Relationship Type="http://schemas.openxmlformats.org/officeDocument/2006/relationships/slide" Target="/ppt/slides/slide7.xml" Id="R9197766432d846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3c790c3bc4b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897a6ece64c71" /><Relationship Type="http://schemas.openxmlformats.org/officeDocument/2006/relationships/theme" Target="/ppt/slideMasters/theme/theme1.xml" Id="R14d055c695dd4d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1897a6ece64c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50bcff1394f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96277c1ac42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f5e301d554f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f5ec386294c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c3d9c01da4d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11a7d421d49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868a5df184d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 H Bjørnstad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 Bjørnstad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168 960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−453 350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7 129 972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43 605 450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45 222 920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BJØRNSTAD WESTERN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INWESTERN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HÅKON BJØRNSTAD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Teigenveien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e-farger@online.no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971 157 712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H Bjørnstad AS</a:t>
            </a:r>
          </a:p>
        </p:txBody>
      </p:sp>
    </p:spTree>
  </p:cSld>
  <p:clrMapOvr>
    <a:masterClrMapping xmlns:a="http://schemas.openxmlformats.org/drawingml/2006/main"/>
  </p:clrMapOvr>
</p:sld>
</file>