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c4d3ba6e3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6bd9e631c46a4"/>
  </p:sldMasterIdLst>
  <p:sldIdLst>
    <p:sldId xmlns:r="http://schemas.openxmlformats.org/officeDocument/2006/relationships" id="256" r:id="Rb988471a004a45a1"/>
    <p:sldId xmlns:r="http://schemas.openxmlformats.org/officeDocument/2006/relationships" id="257" r:id="R8c8482e912e049e4"/>
    <p:sldId xmlns:r="http://schemas.openxmlformats.org/officeDocument/2006/relationships" id="258" r:id="R4ede2141a3574eb8"/>
    <p:sldId xmlns:r="http://schemas.openxmlformats.org/officeDocument/2006/relationships" id="259" r:id="R27b5cdd2f9834320"/>
    <p:sldId xmlns:r="http://schemas.openxmlformats.org/officeDocument/2006/relationships" id="260" r:id="Ra4a50fad34aa45fe"/>
    <p:sldId xmlns:r="http://schemas.openxmlformats.org/officeDocument/2006/relationships" id="261" r:id="Rc05c09de860d4171"/>
    <p:sldId xmlns:r="http://schemas.openxmlformats.org/officeDocument/2006/relationships" id="262" r:id="Rddbf10964fe7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6bd9e631c46a4" /><Relationship Type="http://schemas.openxmlformats.org/officeDocument/2006/relationships/slide" Target="/ppt/slides/slide1.xml" Id="Rb988471a004a45a1" /><Relationship Type="http://schemas.openxmlformats.org/officeDocument/2006/relationships/slide" Target="/ppt/slides/slide2.xml" Id="R8c8482e912e049e4" /><Relationship Type="http://schemas.openxmlformats.org/officeDocument/2006/relationships/slide" Target="/ppt/slides/slide3.xml" Id="R4ede2141a3574eb8" /><Relationship Type="http://schemas.openxmlformats.org/officeDocument/2006/relationships/slide" Target="/ppt/slides/slide4.xml" Id="R27b5cdd2f9834320" /><Relationship Type="http://schemas.openxmlformats.org/officeDocument/2006/relationships/slide" Target="/ppt/slides/slide5.xml" Id="Ra4a50fad34aa45fe" /><Relationship Type="http://schemas.openxmlformats.org/officeDocument/2006/relationships/slide" Target="/ppt/slides/slide6.xml" Id="Rc05c09de860d4171" /><Relationship Type="http://schemas.openxmlformats.org/officeDocument/2006/relationships/slide" Target="/ppt/slides/slide7.xml" Id="Rddbf10964fe7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c4c712ca1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9c3e28444303" /><Relationship Type="http://schemas.openxmlformats.org/officeDocument/2006/relationships/theme" Target="/ppt/slideMasters/theme/theme1.xml" Id="R3c9dab073dbf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e9c3e2844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05b34ff7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0b0dc2093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cefd9dac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b193230d7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39552d05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93558884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582bdee17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7 654 163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7 672 442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GURI MARCUSSEN JØTNE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JØTNE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JØTNE STOKKEDAL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JØTNE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Gullfakskroken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tomar.jotne@gmail.com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971 173 661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