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1efe8405d34f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0ecc0048c4840"/>
  </p:sldMasterIdLst>
  <p:sldIdLst>
    <p:sldId xmlns:r="http://schemas.openxmlformats.org/officeDocument/2006/relationships" id="256" r:id="Rc841648be356474f"/>
    <p:sldId xmlns:r="http://schemas.openxmlformats.org/officeDocument/2006/relationships" id="257" r:id="R73fa3185a7ba4ed7"/>
    <p:sldId xmlns:r="http://schemas.openxmlformats.org/officeDocument/2006/relationships" id="258" r:id="Ra742f0419f7e423b"/>
    <p:sldId xmlns:r="http://schemas.openxmlformats.org/officeDocument/2006/relationships" id="259" r:id="Rf66c097546de4dad"/>
    <p:sldId xmlns:r="http://schemas.openxmlformats.org/officeDocument/2006/relationships" id="260" r:id="R052ce28af7d340c2"/>
    <p:sldId xmlns:r="http://schemas.openxmlformats.org/officeDocument/2006/relationships" id="261" r:id="Rc55f6b18605942c7"/>
    <p:sldId xmlns:r="http://schemas.openxmlformats.org/officeDocument/2006/relationships" id="262" r:id="Rfb500bc91c9248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0ecc0048c4840" /><Relationship Type="http://schemas.openxmlformats.org/officeDocument/2006/relationships/slide" Target="/ppt/slides/slide1.xml" Id="Rc841648be356474f" /><Relationship Type="http://schemas.openxmlformats.org/officeDocument/2006/relationships/slide" Target="/ppt/slides/slide2.xml" Id="R73fa3185a7ba4ed7" /><Relationship Type="http://schemas.openxmlformats.org/officeDocument/2006/relationships/slide" Target="/ppt/slides/slide3.xml" Id="Ra742f0419f7e423b" /><Relationship Type="http://schemas.openxmlformats.org/officeDocument/2006/relationships/slide" Target="/ppt/slides/slide4.xml" Id="Rf66c097546de4dad" /><Relationship Type="http://schemas.openxmlformats.org/officeDocument/2006/relationships/slide" Target="/ppt/slides/slide5.xml" Id="R052ce28af7d340c2" /><Relationship Type="http://schemas.openxmlformats.org/officeDocument/2006/relationships/slide" Target="/ppt/slides/slide6.xml" Id="Rc55f6b18605942c7" /><Relationship Type="http://schemas.openxmlformats.org/officeDocument/2006/relationships/slide" Target="/ppt/slides/slide7.xml" Id="Rfb500bc91c9248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4d4ebf4b8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3ab18dc0e4a21" /><Relationship Type="http://schemas.openxmlformats.org/officeDocument/2006/relationships/theme" Target="/ppt/slideMasters/theme/theme1.xml" Id="R7908269e2cb4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3ab18dc0e4a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938be7bee45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e9f9ecce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78e602a6640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19e0ec072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82bf489e04b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3c957791044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78d47467a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 TORE MEKLENBORG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TORE MEKLENBORG AS ble etablert [år] og holder til i Fenstad.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20 147 376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157 989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2 049 396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3 395 461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HELIDA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 Fenstad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2170 Fenstad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90 41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joker.fenstad@ngbutikk.net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971 181 729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