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5f8ad1891242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6ca3dc3f4f435e"/>
  </p:sldMasterIdLst>
  <p:sldIdLst>
    <p:sldId xmlns:r="http://schemas.openxmlformats.org/officeDocument/2006/relationships" id="256" r:id="R59353f6eafae4003"/>
    <p:sldId xmlns:r="http://schemas.openxmlformats.org/officeDocument/2006/relationships" id="257" r:id="R0c30390112cf4a8a"/>
    <p:sldId xmlns:r="http://schemas.openxmlformats.org/officeDocument/2006/relationships" id="258" r:id="Rff3364b3f7174af7"/>
    <p:sldId xmlns:r="http://schemas.openxmlformats.org/officeDocument/2006/relationships" id="259" r:id="R39c55acc56804085"/>
    <p:sldId xmlns:r="http://schemas.openxmlformats.org/officeDocument/2006/relationships" id="260" r:id="R763bcf6a9c374ca9"/>
    <p:sldId xmlns:r="http://schemas.openxmlformats.org/officeDocument/2006/relationships" id="261" r:id="Rae40eb70660042dc"/>
    <p:sldId xmlns:r="http://schemas.openxmlformats.org/officeDocument/2006/relationships" id="262" r:id="R6116d1dac1ff4f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6ca3dc3f4f435e" /><Relationship Type="http://schemas.openxmlformats.org/officeDocument/2006/relationships/slide" Target="/ppt/slides/slide1.xml" Id="R59353f6eafae4003" /><Relationship Type="http://schemas.openxmlformats.org/officeDocument/2006/relationships/slide" Target="/ppt/slides/slide2.xml" Id="R0c30390112cf4a8a" /><Relationship Type="http://schemas.openxmlformats.org/officeDocument/2006/relationships/slide" Target="/ppt/slides/slide3.xml" Id="Rff3364b3f7174af7" /><Relationship Type="http://schemas.openxmlformats.org/officeDocument/2006/relationships/slide" Target="/ppt/slides/slide4.xml" Id="R39c55acc56804085" /><Relationship Type="http://schemas.openxmlformats.org/officeDocument/2006/relationships/slide" Target="/ppt/slides/slide5.xml" Id="R763bcf6a9c374ca9" /><Relationship Type="http://schemas.openxmlformats.org/officeDocument/2006/relationships/slide" Target="/ppt/slides/slide6.xml" Id="Rae40eb70660042dc" /><Relationship Type="http://schemas.openxmlformats.org/officeDocument/2006/relationships/slide" Target="/ppt/slides/slide7.xml" Id="R6116d1dac1ff4f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f80f586fb34b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e68fb530d4875" /><Relationship Type="http://schemas.openxmlformats.org/officeDocument/2006/relationships/theme" Target="/ppt/slideMasters/theme/theme1.xml" Id="R57d1d3a6f98847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fe68fb530d48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d54ed072643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228735d064a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d5502238543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c1186d6bc4d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07d4387d147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c8c76108244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a0a22ecae4a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BRAVEHEART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BRAVEHEART CAPITAL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26 444 158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271 309 451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279 557 827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WALLACE PETER WILLIAM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Tjernsrudveien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971 189 371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