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1365a3598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10a47429c4281"/>
  </p:sldMasterIdLst>
  <p:sldIdLst>
    <p:sldId xmlns:r="http://schemas.openxmlformats.org/officeDocument/2006/relationships" id="256" r:id="R9b7fa3ffdb904c20"/>
    <p:sldId xmlns:r="http://schemas.openxmlformats.org/officeDocument/2006/relationships" id="257" r:id="R6a206b688ce441fe"/>
    <p:sldId xmlns:r="http://schemas.openxmlformats.org/officeDocument/2006/relationships" id="258" r:id="R12dabed3a06d4ff8"/>
    <p:sldId xmlns:r="http://schemas.openxmlformats.org/officeDocument/2006/relationships" id="259" r:id="R445b5d4bfb0344e0"/>
    <p:sldId xmlns:r="http://schemas.openxmlformats.org/officeDocument/2006/relationships" id="260" r:id="R34633ca668794d0d"/>
    <p:sldId xmlns:r="http://schemas.openxmlformats.org/officeDocument/2006/relationships" id="261" r:id="R0ab5c56e280d4ad0"/>
    <p:sldId xmlns:r="http://schemas.openxmlformats.org/officeDocument/2006/relationships" id="262" r:id="R08c6aa71a8ab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10a47429c4281" /><Relationship Type="http://schemas.openxmlformats.org/officeDocument/2006/relationships/slide" Target="/ppt/slides/slide1.xml" Id="R9b7fa3ffdb904c20" /><Relationship Type="http://schemas.openxmlformats.org/officeDocument/2006/relationships/slide" Target="/ppt/slides/slide2.xml" Id="R6a206b688ce441fe" /><Relationship Type="http://schemas.openxmlformats.org/officeDocument/2006/relationships/slide" Target="/ppt/slides/slide3.xml" Id="R12dabed3a06d4ff8" /><Relationship Type="http://schemas.openxmlformats.org/officeDocument/2006/relationships/slide" Target="/ppt/slides/slide4.xml" Id="R445b5d4bfb0344e0" /><Relationship Type="http://schemas.openxmlformats.org/officeDocument/2006/relationships/slide" Target="/ppt/slides/slide5.xml" Id="R34633ca668794d0d" /><Relationship Type="http://schemas.openxmlformats.org/officeDocument/2006/relationships/slide" Target="/ppt/slides/slide6.xml" Id="R0ab5c56e280d4ad0" /><Relationship Type="http://schemas.openxmlformats.org/officeDocument/2006/relationships/slide" Target="/ppt/slides/slide7.xml" Id="R08c6aa71a8ab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acf9082d6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b195d05043a2" /><Relationship Type="http://schemas.openxmlformats.org/officeDocument/2006/relationships/theme" Target="/ppt/slideMasters/theme/theme1.xml" Id="R756695e49ba6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9b195d050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f0fde37e7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488a8266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3c5997615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3784f881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6871c079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298cbd3f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6651d9e6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LUCELLUM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LUCELLUM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−544 118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−730 826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165 248 863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166 335 446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AASER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