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9c3c2207b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019ce23654b87"/>
  </p:sldMasterIdLst>
  <p:sldIdLst>
    <p:sldId xmlns:r="http://schemas.openxmlformats.org/officeDocument/2006/relationships" id="256" r:id="R0fa55d753b07405d"/>
    <p:sldId xmlns:r="http://schemas.openxmlformats.org/officeDocument/2006/relationships" id="257" r:id="Rd0b44f4c73724bc1"/>
    <p:sldId xmlns:r="http://schemas.openxmlformats.org/officeDocument/2006/relationships" id="258" r:id="R7b5afc83448740c6"/>
    <p:sldId xmlns:r="http://schemas.openxmlformats.org/officeDocument/2006/relationships" id="259" r:id="Rbd4d80841c6a40e9"/>
    <p:sldId xmlns:r="http://schemas.openxmlformats.org/officeDocument/2006/relationships" id="260" r:id="Rddbbdf96bf434932"/>
    <p:sldId xmlns:r="http://schemas.openxmlformats.org/officeDocument/2006/relationships" id="261" r:id="R27ff73c4923e470d"/>
    <p:sldId xmlns:r="http://schemas.openxmlformats.org/officeDocument/2006/relationships" id="262" r:id="R391aedc95bfa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019ce23654b87" /><Relationship Type="http://schemas.openxmlformats.org/officeDocument/2006/relationships/slide" Target="/ppt/slides/slide1.xml" Id="R0fa55d753b07405d" /><Relationship Type="http://schemas.openxmlformats.org/officeDocument/2006/relationships/slide" Target="/ppt/slides/slide2.xml" Id="Rd0b44f4c73724bc1" /><Relationship Type="http://schemas.openxmlformats.org/officeDocument/2006/relationships/slide" Target="/ppt/slides/slide3.xml" Id="R7b5afc83448740c6" /><Relationship Type="http://schemas.openxmlformats.org/officeDocument/2006/relationships/slide" Target="/ppt/slides/slide4.xml" Id="Rbd4d80841c6a40e9" /><Relationship Type="http://schemas.openxmlformats.org/officeDocument/2006/relationships/slide" Target="/ppt/slides/slide5.xml" Id="Rddbbdf96bf434932" /><Relationship Type="http://schemas.openxmlformats.org/officeDocument/2006/relationships/slide" Target="/ppt/slides/slide6.xml" Id="R27ff73c4923e470d" /><Relationship Type="http://schemas.openxmlformats.org/officeDocument/2006/relationships/slide" Target="/ppt/slides/slide7.xml" Id="R391aedc95bfa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d67ada33c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8e3a5b3fe4162" /><Relationship Type="http://schemas.openxmlformats.org/officeDocument/2006/relationships/theme" Target="/ppt/slideMasters/theme/theme1.xml" Id="Rcb498be5d211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8e3a5b3fe41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715becd96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529c2256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345ed1ba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503e162c1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971318b7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18a9bdca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5aae96b27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