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35e16e9f8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d43eeed084acd"/>
  </p:sldMasterIdLst>
  <p:sldIdLst>
    <p:sldId xmlns:r="http://schemas.openxmlformats.org/officeDocument/2006/relationships" id="256" r:id="Ra26fe60adeaa411f"/>
    <p:sldId xmlns:r="http://schemas.openxmlformats.org/officeDocument/2006/relationships" id="257" r:id="R4c9f0dee5c454086"/>
    <p:sldId xmlns:r="http://schemas.openxmlformats.org/officeDocument/2006/relationships" id="258" r:id="R820f3b59103446ba"/>
    <p:sldId xmlns:r="http://schemas.openxmlformats.org/officeDocument/2006/relationships" id="259" r:id="Rfdda9688e3c74e3d"/>
    <p:sldId xmlns:r="http://schemas.openxmlformats.org/officeDocument/2006/relationships" id="260" r:id="Rf9413bd7c3e14e58"/>
    <p:sldId xmlns:r="http://schemas.openxmlformats.org/officeDocument/2006/relationships" id="261" r:id="R25cfc3dee6ee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d43eeed084acd" /><Relationship Type="http://schemas.openxmlformats.org/officeDocument/2006/relationships/slide" Target="/ppt/slides/slide1.xml" Id="Ra26fe60adeaa411f" /><Relationship Type="http://schemas.openxmlformats.org/officeDocument/2006/relationships/slide" Target="/ppt/slides/slide2.xml" Id="R4c9f0dee5c454086" /><Relationship Type="http://schemas.openxmlformats.org/officeDocument/2006/relationships/slide" Target="/ppt/slides/slide3.xml" Id="R820f3b59103446ba" /><Relationship Type="http://schemas.openxmlformats.org/officeDocument/2006/relationships/slide" Target="/ppt/slides/slide4.xml" Id="Rfdda9688e3c74e3d" /><Relationship Type="http://schemas.openxmlformats.org/officeDocument/2006/relationships/slide" Target="/ppt/slides/slide5.xml" Id="Rf9413bd7c3e14e58" /><Relationship Type="http://schemas.openxmlformats.org/officeDocument/2006/relationships/slide" Target="/ppt/slides/slide6.xml" Id="R25cfc3dee6ee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4a58ff85f4d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d8f16070b485c" /><Relationship Type="http://schemas.openxmlformats.org/officeDocument/2006/relationships/theme" Target="/ppt/slideMasters/theme/theme1.xml" Id="R83591add9033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d8f16070b48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67c2f76ac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3f73ea251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6e95a9578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e8d529a0f4d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1fa2507f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2ab5bdc2940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HOVEDORGANISASJONEN 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73 343 885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26 859 300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ka@ka.no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