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ab9e2ef1f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a53a6553b4da8"/>
  </p:sldMasterIdLst>
  <p:sldIdLst>
    <p:sldId xmlns:r="http://schemas.openxmlformats.org/officeDocument/2006/relationships" id="256" r:id="R8b37c465cf1644f2"/>
    <p:sldId xmlns:r="http://schemas.openxmlformats.org/officeDocument/2006/relationships" id="257" r:id="R0bf510bcb5bd4f27"/>
    <p:sldId xmlns:r="http://schemas.openxmlformats.org/officeDocument/2006/relationships" id="258" r:id="R331936ac52104a25"/>
    <p:sldId xmlns:r="http://schemas.openxmlformats.org/officeDocument/2006/relationships" id="259" r:id="R6c0a3f5b7069464b"/>
    <p:sldId xmlns:r="http://schemas.openxmlformats.org/officeDocument/2006/relationships" id="260" r:id="R028001dbe1e24c2a"/>
    <p:sldId xmlns:r="http://schemas.openxmlformats.org/officeDocument/2006/relationships" id="261" r:id="Raeb06f81a50a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a53a6553b4da8" /><Relationship Type="http://schemas.openxmlformats.org/officeDocument/2006/relationships/slide" Target="/ppt/slides/slide1.xml" Id="R8b37c465cf1644f2" /><Relationship Type="http://schemas.openxmlformats.org/officeDocument/2006/relationships/slide" Target="/ppt/slides/slide2.xml" Id="R0bf510bcb5bd4f27" /><Relationship Type="http://schemas.openxmlformats.org/officeDocument/2006/relationships/slide" Target="/ppt/slides/slide3.xml" Id="R331936ac52104a25" /><Relationship Type="http://schemas.openxmlformats.org/officeDocument/2006/relationships/slide" Target="/ppt/slides/slide4.xml" Id="R6c0a3f5b7069464b" /><Relationship Type="http://schemas.openxmlformats.org/officeDocument/2006/relationships/slide" Target="/ppt/slides/slide5.xml" Id="R028001dbe1e24c2a" /><Relationship Type="http://schemas.openxmlformats.org/officeDocument/2006/relationships/slide" Target="/ppt/slides/slide6.xml" Id="Raeb06f81a50a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de5e6a156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7b095f78c4363" /><Relationship Type="http://schemas.openxmlformats.org/officeDocument/2006/relationships/theme" Target="/ppt/slideMasters/theme/theme1.xml" Id="R164c76e9886b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7b095f78c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9968528f0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c646a862a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559473a57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fe68a4457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64ff485c0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2a19a60eb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FORVALTNINGSSTIFTELSEN UNIFOR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FORVALTNINGSSTIFTELSEN UNIFOR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8 777 924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971 288 396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