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86db728e5e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5338dfc7784325"/>
  </p:sldMasterIdLst>
  <p:sldIdLst>
    <p:sldId xmlns:r="http://schemas.openxmlformats.org/officeDocument/2006/relationships" id="256" r:id="R2a37fee8e6d9429f"/>
    <p:sldId xmlns:r="http://schemas.openxmlformats.org/officeDocument/2006/relationships" id="257" r:id="R9785a417503d4405"/>
    <p:sldId xmlns:r="http://schemas.openxmlformats.org/officeDocument/2006/relationships" id="258" r:id="Rb1f532b9f0694e07"/>
    <p:sldId xmlns:r="http://schemas.openxmlformats.org/officeDocument/2006/relationships" id="259" r:id="R59acf2b77f394601"/>
    <p:sldId xmlns:r="http://schemas.openxmlformats.org/officeDocument/2006/relationships" id="260" r:id="Ra46bc4de0f18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338dfc7784325" /><Relationship Type="http://schemas.openxmlformats.org/officeDocument/2006/relationships/slide" Target="/ppt/slides/slide1.xml" Id="R2a37fee8e6d9429f" /><Relationship Type="http://schemas.openxmlformats.org/officeDocument/2006/relationships/slide" Target="/ppt/slides/slide2.xml" Id="R9785a417503d4405" /><Relationship Type="http://schemas.openxmlformats.org/officeDocument/2006/relationships/slide" Target="/ppt/slides/slide3.xml" Id="Rb1f532b9f0694e07" /><Relationship Type="http://schemas.openxmlformats.org/officeDocument/2006/relationships/slide" Target="/ppt/slides/slide4.xml" Id="R59acf2b77f394601" /><Relationship Type="http://schemas.openxmlformats.org/officeDocument/2006/relationships/slide" Target="/ppt/slides/slide5.xml" Id="Ra46bc4de0f18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affcbd57b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6545850a34b7b" /><Relationship Type="http://schemas.openxmlformats.org/officeDocument/2006/relationships/theme" Target="/ppt/slideMasters/theme/theme1.xml" Id="R1ff921b06183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6545850a34b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ade67ba842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922e2d416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fcdce486f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1b823e466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8f7149f27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KOMMUNESKOGER KF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KOMMUNESKOGER KF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may.britt.haugen@rendalen.kommune.no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