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d6968734a04f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b1db587e5049e8"/>
  </p:sldMasterIdLst>
  <p:sldIdLst>
    <p:sldId xmlns:r="http://schemas.openxmlformats.org/officeDocument/2006/relationships" id="256" r:id="Rdd49aa459e514571"/>
    <p:sldId xmlns:r="http://schemas.openxmlformats.org/officeDocument/2006/relationships" id="257" r:id="Rbd06018f93eb436b"/>
    <p:sldId xmlns:r="http://schemas.openxmlformats.org/officeDocument/2006/relationships" id="258" r:id="R18766c7eff3f451c"/>
    <p:sldId xmlns:r="http://schemas.openxmlformats.org/officeDocument/2006/relationships" id="259" r:id="R687de031773a4b44"/>
    <p:sldId xmlns:r="http://schemas.openxmlformats.org/officeDocument/2006/relationships" id="260" r:id="R4572b1768aec48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1db587e5049e8" /><Relationship Type="http://schemas.openxmlformats.org/officeDocument/2006/relationships/slide" Target="/ppt/slides/slide1.xml" Id="Rdd49aa459e514571" /><Relationship Type="http://schemas.openxmlformats.org/officeDocument/2006/relationships/slide" Target="/ppt/slides/slide2.xml" Id="Rbd06018f93eb436b" /><Relationship Type="http://schemas.openxmlformats.org/officeDocument/2006/relationships/slide" Target="/ppt/slides/slide3.xml" Id="R18766c7eff3f451c" /><Relationship Type="http://schemas.openxmlformats.org/officeDocument/2006/relationships/slide" Target="/ppt/slides/slide4.xml" Id="R687de031773a4b44" /><Relationship Type="http://schemas.openxmlformats.org/officeDocument/2006/relationships/slide" Target="/ppt/slides/slide5.xml" Id="R4572b1768aec48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ccf157ae2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037b2ac434286" /><Relationship Type="http://schemas.openxmlformats.org/officeDocument/2006/relationships/theme" Target="/ppt/slideMasters/theme/theme1.xml" Id="R969aa0dd8655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9037b2ac43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40e2b3b1b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b099172fa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add47b115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998ad6fb6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40035056141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KOMMUNEREVISJON IKS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01 33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971 328 452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