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4b66c5a2b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22b6df5974185"/>
  </p:sldMasterIdLst>
  <p:sldIdLst>
    <p:sldId xmlns:r="http://schemas.openxmlformats.org/officeDocument/2006/relationships" id="256" r:id="R5ed565d82ef543da"/>
    <p:sldId xmlns:r="http://schemas.openxmlformats.org/officeDocument/2006/relationships" id="257" r:id="Rffc52f3750df4db6"/>
    <p:sldId xmlns:r="http://schemas.openxmlformats.org/officeDocument/2006/relationships" id="258" r:id="R70401805c59d4790"/>
    <p:sldId xmlns:r="http://schemas.openxmlformats.org/officeDocument/2006/relationships" id="259" r:id="R06b8d5aba60b49a8"/>
    <p:sldId xmlns:r="http://schemas.openxmlformats.org/officeDocument/2006/relationships" id="260" r:id="Rfb2354fb63fa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22b6df5974185" /><Relationship Type="http://schemas.openxmlformats.org/officeDocument/2006/relationships/slide" Target="/ppt/slides/slide1.xml" Id="R5ed565d82ef543da" /><Relationship Type="http://schemas.openxmlformats.org/officeDocument/2006/relationships/slide" Target="/ppt/slides/slide2.xml" Id="Rffc52f3750df4db6" /><Relationship Type="http://schemas.openxmlformats.org/officeDocument/2006/relationships/slide" Target="/ppt/slides/slide3.xml" Id="R70401805c59d4790" /><Relationship Type="http://schemas.openxmlformats.org/officeDocument/2006/relationships/slide" Target="/ppt/slides/slide4.xml" Id="R06b8d5aba60b49a8" /><Relationship Type="http://schemas.openxmlformats.org/officeDocument/2006/relationships/slide" Target="/ppt/slides/slide5.xml" Id="Rfb2354fb63fa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5addc8267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f6dd3fd43487f" /><Relationship Type="http://schemas.openxmlformats.org/officeDocument/2006/relationships/theme" Target="/ppt/slideMasters/theme/theme1.xml" Id="Rde4ee0cef4e0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f6dd3fd43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8ac46dda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882fdeb0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ff33c66f3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a40175350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50936204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