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986740c0d47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951e3da75e45fd"/>
  </p:sldMasterIdLst>
  <p:sldIdLst>
    <p:sldId xmlns:r="http://schemas.openxmlformats.org/officeDocument/2006/relationships" id="256" r:id="R7dbc55e600aa4d03"/>
    <p:sldId xmlns:r="http://schemas.openxmlformats.org/officeDocument/2006/relationships" id="257" r:id="R56b2769d577d4b1d"/>
    <p:sldId xmlns:r="http://schemas.openxmlformats.org/officeDocument/2006/relationships" id="258" r:id="R7b2acc1dc2094eb0"/>
    <p:sldId xmlns:r="http://schemas.openxmlformats.org/officeDocument/2006/relationships" id="259" r:id="R26a8c908505b4ee1"/>
    <p:sldId xmlns:r="http://schemas.openxmlformats.org/officeDocument/2006/relationships" id="260" r:id="R482965231aab454b"/>
    <p:sldId xmlns:r="http://schemas.openxmlformats.org/officeDocument/2006/relationships" id="261" r:id="R65574868a96d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51e3da75e45fd" /><Relationship Type="http://schemas.openxmlformats.org/officeDocument/2006/relationships/slide" Target="/ppt/slides/slide1.xml" Id="R7dbc55e600aa4d03" /><Relationship Type="http://schemas.openxmlformats.org/officeDocument/2006/relationships/slide" Target="/ppt/slides/slide2.xml" Id="R56b2769d577d4b1d" /><Relationship Type="http://schemas.openxmlformats.org/officeDocument/2006/relationships/slide" Target="/ppt/slides/slide3.xml" Id="R7b2acc1dc2094eb0" /><Relationship Type="http://schemas.openxmlformats.org/officeDocument/2006/relationships/slide" Target="/ppt/slides/slide4.xml" Id="R26a8c908505b4ee1" /><Relationship Type="http://schemas.openxmlformats.org/officeDocument/2006/relationships/slide" Target="/ppt/slides/slide5.xml" Id="R482965231aab454b" /><Relationship Type="http://schemas.openxmlformats.org/officeDocument/2006/relationships/slide" Target="/ppt/slides/slide6.xml" Id="R65574868a96d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8b6b23c3b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852eb374493a" /><Relationship Type="http://schemas.openxmlformats.org/officeDocument/2006/relationships/theme" Target="/ppt/slideMasters/theme/theme1.xml" Id="R813f02ed9431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0e852eb374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8698bf22b42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9596ba2a343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a7bafc50f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185a6e4da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9c117db994a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13f3c3dff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TIRNA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TIRNA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98 822 275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−1 054 114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60 260 912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99 921 990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post@tirna.no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www.tirna.no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971 342 013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TIRNA</a:t>
            </a:r>
          </a:p>
        </p:txBody>
      </p:sp>
    </p:spTree>
  </p:cSld>
  <p:clrMapOvr>
    <a:masterClrMapping xmlns:a="http://schemas.openxmlformats.org/drawingml/2006/main"/>
  </p:clrMapOvr>
</p:sld>
</file>