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af04ae38a43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ad28077da4290"/>
  </p:sldMasterIdLst>
  <p:sldIdLst>
    <p:sldId xmlns:r="http://schemas.openxmlformats.org/officeDocument/2006/relationships" id="256" r:id="Re4c4fed3c7f44e19"/>
    <p:sldId xmlns:r="http://schemas.openxmlformats.org/officeDocument/2006/relationships" id="257" r:id="R89ece9e8c53845f6"/>
    <p:sldId xmlns:r="http://schemas.openxmlformats.org/officeDocument/2006/relationships" id="258" r:id="R3cfea607ea86407f"/>
    <p:sldId xmlns:r="http://schemas.openxmlformats.org/officeDocument/2006/relationships" id="259" r:id="R699bdf04cc0646b5"/>
    <p:sldId xmlns:r="http://schemas.openxmlformats.org/officeDocument/2006/relationships" id="260" r:id="Rd81ce75f26e2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ad28077da4290" /><Relationship Type="http://schemas.openxmlformats.org/officeDocument/2006/relationships/slide" Target="/ppt/slides/slide1.xml" Id="Re4c4fed3c7f44e19" /><Relationship Type="http://schemas.openxmlformats.org/officeDocument/2006/relationships/slide" Target="/ppt/slides/slide2.xml" Id="R89ece9e8c53845f6" /><Relationship Type="http://schemas.openxmlformats.org/officeDocument/2006/relationships/slide" Target="/ppt/slides/slide3.xml" Id="R3cfea607ea86407f" /><Relationship Type="http://schemas.openxmlformats.org/officeDocument/2006/relationships/slide" Target="/ppt/slides/slide4.xml" Id="R699bdf04cc0646b5" /><Relationship Type="http://schemas.openxmlformats.org/officeDocument/2006/relationships/slide" Target="/ppt/slides/slide5.xml" Id="Rd81ce75f26e2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7dbb4535c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a387f06e44cde" /><Relationship Type="http://schemas.openxmlformats.org/officeDocument/2006/relationships/theme" Target="/ppt/slideMasters/theme/theme1.xml" Id="R0358e74d8128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a387f06e4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f7161ae2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b9236acf9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e3f3195d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0264cf38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2c674ab7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