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a6e610171242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f2543dbb2d4370"/>
  </p:sldMasterIdLst>
  <p:sldIdLst>
    <p:sldId xmlns:r="http://schemas.openxmlformats.org/officeDocument/2006/relationships" id="256" r:id="Rc97edcc663e04e01"/>
    <p:sldId xmlns:r="http://schemas.openxmlformats.org/officeDocument/2006/relationships" id="257" r:id="Rad03c5797ba44555"/>
    <p:sldId xmlns:r="http://schemas.openxmlformats.org/officeDocument/2006/relationships" id="258" r:id="Rc33e0355127e4764"/>
    <p:sldId xmlns:r="http://schemas.openxmlformats.org/officeDocument/2006/relationships" id="259" r:id="R60cf6a5538784897"/>
    <p:sldId xmlns:r="http://schemas.openxmlformats.org/officeDocument/2006/relationships" id="260" r:id="R3f33000037c145e2"/>
    <p:sldId xmlns:r="http://schemas.openxmlformats.org/officeDocument/2006/relationships" id="261" r:id="R2c873108aefd49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f2543dbb2d4370" /><Relationship Type="http://schemas.openxmlformats.org/officeDocument/2006/relationships/slide" Target="/ppt/slides/slide1.xml" Id="Rc97edcc663e04e01" /><Relationship Type="http://schemas.openxmlformats.org/officeDocument/2006/relationships/slide" Target="/ppt/slides/slide2.xml" Id="Rad03c5797ba44555" /><Relationship Type="http://schemas.openxmlformats.org/officeDocument/2006/relationships/slide" Target="/ppt/slides/slide3.xml" Id="Rc33e0355127e4764" /><Relationship Type="http://schemas.openxmlformats.org/officeDocument/2006/relationships/slide" Target="/ppt/slides/slide4.xml" Id="R60cf6a5538784897" /><Relationship Type="http://schemas.openxmlformats.org/officeDocument/2006/relationships/slide" Target="/ppt/slides/slide5.xml" Id="R3f33000037c145e2" /><Relationship Type="http://schemas.openxmlformats.org/officeDocument/2006/relationships/slide" Target="/ppt/slides/slide6.xml" Id="R2c873108aefd49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e8f9feb2c94b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27b296151416b" /><Relationship Type="http://schemas.openxmlformats.org/officeDocument/2006/relationships/theme" Target="/ppt/slideMasters/theme/theme1.xml" Id="Rb663165977e641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d27b29615141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f9cdb451f42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0e1b31fe541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f6a6142ff4c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2581576254b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652e19c034c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1ad1ddbb940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HIORTS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HIORTS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HIORTS STIFTELSE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HIORTS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HIORTS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HIORTS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149 418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1 298 722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HIORTS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Faste Strømmevold, Ol-Klemmetsaveien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fastestr@yahoo.com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971 382 538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HIORTS STIFTELSE</a:t>
            </a:r>
          </a:p>
        </p:txBody>
      </p:sp>
    </p:spTree>
  </p:cSld>
  <p:clrMapOvr>
    <a:masterClrMapping xmlns:a="http://schemas.openxmlformats.org/drawingml/2006/main"/>
  </p:clrMapOvr>
</p:sld>
</file>