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3844dbd2e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1ecebe6394b29"/>
  </p:sldMasterIdLst>
  <p:sldIdLst>
    <p:sldId xmlns:r="http://schemas.openxmlformats.org/officeDocument/2006/relationships" id="256" r:id="Reec11db419204b60"/>
    <p:sldId xmlns:r="http://schemas.openxmlformats.org/officeDocument/2006/relationships" id="257" r:id="R4de247d6c1a54fe5"/>
    <p:sldId xmlns:r="http://schemas.openxmlformats.org/officeDocument/2006/relationships" id="258" r:id="Ra49f9fd2b09f4c77"/>
    <p:sldId xmlns:r="http://schemas.openxmlformats.org/officeDocument/2006/relationships" id="259" r:id="R3916d9f265574bd0"/>
    <p:sldId xmlns:r="http://schemas.openxmlformats.org/officeDocument/2006/relationships" id="260" r:id="R1f45a024356f4118"/>
    <p:sldId xmlns:r="http://schemas.openxmlformats.org/officeDocument/2006/relationships" id="261" r:id="R9ba5d0b68fcf4a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1ecebe6394b29" /><Relationship Type="http://schemas.openxmlformats.org/officeDocument/2006/relationships/slide" Target="/ppt/slides/slide1.xml" Id="Reec11db419204b60" /><Relationship Type="http://schemas.openxmlformats.org/officeDocument/2006/relationships/slide" Target="/ppt/slides/slide2.xml" Id="R4de247d6c1a54fe5" /><Relationship Type="http://schemas.openxmlformats.org/officeDocument/2006/relationships/slide" Target="/ppt/slides/slide3.xml" Id="Ra49f9fd2b09f4c77" /><Relationship Type="http://schemas.openxmlformats.org/officeDocument/2006/relationships/slide" Target="/ppt/slides/slide4.xml" Id="R3916d9f265574bd0" /><Relationship Type="http://schemas.openxmlformats.org/officeDocument/2006/relationships/slide" Target="/ppt/slides/slide5.xml" Id="R1f45a024356f4118" /><Relationship Type="http://schemas.openxmlformats.org/officeDocument/2006/relationships/slide" Target="/ppt/slides/slide6.xml" Id="R9ba5d0b68fcf4a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94c0de37b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51f26369e4f11" /><Relationship Type="http://schemas.openxmlformats.org/officeDocument/2006/relationships/theme" Target="/ppt/slideMasters/theme/theme1.xml" Id="R54881b4becea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c51f26369e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deef09e43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d20f4d1e3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fac43b661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5b4e6814a41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f56b672f54c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914d20de649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 EIGEDOM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 EIGEDOM SA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107 646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1 961 217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