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82e62489941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f545b46fd40c5"/>
  </p:sldMasterIdLst>
  <p:sldIdLst>
    <p:sldId xmlns:r="http://schemas.openxmlformats.org/officeDocument/2006/relationships" id="256" r:id="Rca19d48f8a9f4a03"/>
    <p:sldId xmlns:r="http://schemas.openxmlformats.org/officeDocument/2006/relationships" id="257" r:id="R3babf24499204380"/>
    <p:sldId xmlns:r="http://schemas.openxmlformats.org/officeDocument/2006/relationships" id="258" r:id="Rd259df8b0e994fa3"/>
    <p:sldId xmlns:r="http://schemas.openxmlformats.org/officeDocument/2006/relationships" id="259" r:id="R507f0f6976b24e64"/>
    <p:sldId xmlns:r="http://schemas.openxmlformats.org/officeDocument/2006/relationships" id="260" r:id="R04378f4dae894796"/>
    <p:sldId xmlns:r="http://schemas.openxmlformats.org/officeDocument/2006/relationships" id="261" r:id="R35429d1309fa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f545b46fd40c5" /><Relationship Type="http://schemas.openxmlformats.org/officeDocument/2006/relationships/slide" Target="/ppt/slides/slide1.xml" Id="Rca19d48f8a9f4a03" /><Relationship Type="http://schemas.openxmlformats.org/officeDocument/2006/relationships/slide" Target="/ppt/slides/slide2.xml" Id="R3babf24499204380" /><Relationship Type="http://schemas.openxmlformats.org/officeDocument/2006/relationships/slide" Target="/ppt/slides/slide3.xml" Id="Rd259df8b0e994fa3" /><Relationship Type="http://schemas.openxmlformats.org/officeDocument/2006/relationships/slide" Target="/ppt/slides/slide4.xml" Id="R507f0f6976b24e64" /><Relationship Type="http://schemas.openxmlformats.org/officeDocument/2006/relationships/slide" Target="/ppt/slides/slide5.xml" Id="R04378f4dae894796" /><Relationship Type="http://schemas.openxmlformats.org/officeDocument/2006/relationships/slide" Target="/ppt/slides/slide6.xml" Id="R35429d1309fa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021cafe21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7180c6d3a42cd" /><Relationship Type="http://schemas.openxmlformats.org/officeDocument/2006/relationships/theme" Target="/ppt/slideMasters/theme/theme1.xml" Id="R3516e12eac4a42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7180c6d3a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667a1f4d5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4dd817c0d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0d7a95bbc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b3a1811bc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b69555d10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34a55c40f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BANDYFORBUND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BANDYFORBUND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tomas.jonsson@nif.idrett.no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