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c04ab98c7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f86aaf26d4bfa"/>
  </p:sldMasterIdLst>
  <p:sldIdLst>
    <p:sldId xmlns:r="http://schemas.openxmlformats.org/officeDocument/2006/relationships" id="256" r:id="R95dff692b54546dc"/>
    <p:sldId xmlns:r="http://schemas.openxmlformats.org/officeDocument/2006/relationships" id="257" r:id="R44d4c8ddc2494c66"/>
    <p:sldId xmlns:r="http://schemas.openxmlformats.org/officeDocument/2006/relationships" id="258" r:id="R7b3fd49d789241d2"/>
    <p:sldId xmlns:r="http://schemas.openxmlformats.org/officeDocument/2006/relationships" id="259" r:id="R876ffcbaca894cb8"/>
    <p:sldId xmlns:r="http://schemas.openxmlformats.org/officeDocument/2006/relationships" id="260" r:id="R1234f35f45f8447f"/>
    <p:sldId xmlns:r="http://schemas.openxmlformats.org/officeDocument/2006/relationships" id="261" r:id="Rd6ca17914bc4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f86aaf26d4bfa" /><Relationship Type="http://schemas.openxmlformats.org/officeDocument/2006/relationships/slide" Target="/ppt/slides/slide1.xml" Id="R95dff692b54546dc" /><Relationship Type="http://schemas.openxmlformats.org/officeDocument/2006/relationships/slide" Target="/ppt/slides/slide2.xml" Id="R44d4c8ddc2494c66" /><Relationship Type="http://schemas.openxmlformats.org/officeDocument/2006/relationships/slide" Target="/ppt/slides/slide3.xml" Id="R7b3fd49d789241d2" /><Relationship Type="http://schemas.openxmlformats.org/officeDocument/2006/relationships/slide" Target="/ppt/slides/slide4.xml" Id="R876ffcbaca894cb8" /><Relationship Type="http://schemas.openxmlformats.org/officeDocument/2006/relationships/slide" Target="/ppt/slides/slide5.xml" Id="R1234f35f45f8447f" /><Relationship Type="http://schemas.openxmlformats.org/officeDocument/2006/relationships/slide" Target="/ppt/slides/slide6.xml" Id="Rd6ca17914bc4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9e17c4b18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4ec0b2b04105" /><Relationship Type="http://schemas.openxmlformats.org/officeDocument/2006/relationships/theme" Target="/ppt/slideMasters/theme/theme1.xml" Id="Ra277dd706ab5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04ec0b2b0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8596c65a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bfd5e454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74c9483a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9f683e12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c1ccef08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01f0d6c2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