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84fe12ea5b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4304065c44b01"/>
  </p:sldMasterIdLst>
  <p:sldIdLst>
    <p:sldId xmlns:r="http://schemas.openxmlformats.org/officeDocument/2006/relationships" id="256" r:id="Ra57b280a3aae4195"/>
    <p:sldId xmlns:r="http://schemas.openxmlformats.org/officeDocument/2006/relationships" id="257" r:id="Reae931917b3741b1"/>
    <p:sldId xmlns:r="http://schemas.openxmlformats.org/officeDocument/2006/relationships" id="258" r:id="Rdd8279b6bce44737"/>
    <p:sldId xmlns:r="http://schemas.openxmlformats.org/officeDocument/2006/relationships" id="259" r:id="R710ba67b25c24647"/>
    <p:sldId xmlns:r="http://schemas.openxmlformats.org/officeDocument/2006/relationships" id="260" r:id="R513ebed67dc94872"/>
    <p:sldId xmlns:r="http://schemas.openxmlformats.org/officeDocument/2006/relationships" id="261" r:id="R37452538c69c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4304065c44b01" /><Relationship Type="http://schemas.openxmlformats.org/officeDocument/2006/relationships/slide" Target="/ppt/slides/slide1.xml" Id="Ra57b280a3aae4195" /><Relationship Type="http://schemas.openxmlformats.org/officeDocument/2006/relationships/slide" Target="/ppt/slides/slide2.xml" Id="Reae931917b3741b1" /><Relationship Type="http://schemas.openxmlformats.org/officeDocument/2006/relationships/slide" Target="/ppt/slides/slide3.xml" Id="Rdd8279b6bce44737" /><Relationship Type="http://schemas.openxmlformats.org/officeDocument/2006/relationships/slide" Target="/ppt/slides/slide4.xml" Id="R710ba67b25c24647" /><Relationship Type="http://schemas.openxmlformats.org/officeDocument/2006/relationships/slide" Target="/ppt/slides/slide5.xml" Id="R513ebed67dc94872" /><Relationship Type="http://schemas.openxmlformats.org/officeDocument/2006/relationships/slide" Target="/ppt/slides/slide6.xml" Id="R37452538c69c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3631eef8a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e6c951db94ae9" /><Relationship Type="http://schemas.openxmlformats.org/officeDocument/2006/relationships/theme" Target="/ppt/slideMasters/theme/theme1.xml" Id="Rf26d9ed4ba21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1e6c951db94a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ae1f991ce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1a036948f4b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0f14f9ba9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7502a9b63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c995101ad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c8d599f8d41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VORMA ØKONOMI OG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VORMA ØKONOMI OG REGNSKAP SA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23 032 278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