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c7460c1f4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66eb6ed9b4d41"/>
  </p:sldMasterIdLst>
  <p:sldIdLst>
    <p:sldId xmlns:r="http://schemas.openxmlformats.org/officeDocument/2006/relationships" id="256" r:id="R97bb2edd57cc487d"/>
    <p:sldId xmlns:r="http://schemas.openxmlformats.org/officeDocument/2006/relationships" id="257" r:id="Rf44f9fb1bad84cd2"/>
    <p:sldId xmlns:r="http://schemas.openxmlformats.org/officeDocument/2006/relationships" id="258" r:id="R1e4c16fa16f84463"/>
    <p:sldId xmlns:r="http://schemas.openxmlformats.org/officeDocument/2006/relationships" id="259" r:id="R8f9add223a07488f"/>
    <p:sldId xmlns:r="http://schemas.openxmlformats.org/officeDocument/2006/relationships" id="260" r:id="Rb0f95e99ec4a49cd"/>
    <p:sldId xmlns:r="http://schemas.openxmlformats.org/officeDocument/2006/relationships" id="261" r:id="Rbb95b9d82dba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66eb6ed9b4d41" /><Relationship Type="http://schemas.openxmlformats.org/officeDocument/2006/relationships/slide" Target="/ppt/slides/slide1.xml" Id="R97bb2edd57cc487d" /><Relationship Type="http://schemas.openxmlformats.org/officeDocument/2006/relationships/slide" Target="/ppt/slides/slide2.xml" Id="Rf44f9fb1bad84cd2" /><Relationship Type="http://schemas.openxmlformats.org/officeDocument/2006/relationships/slide" Target="/ppt/slides/slide3.xml" Id="R1e4c16fa16f84463" /><Relationship Type="http://schemas.openxmlformats.org/officeDocument/2006/relationships/slide" Target="/ppt/slides/slide4.xml" Id="R8f9add223a07488f" /><Relationship Type="http://schemas.openxmlformats.org/officeDocument/2006/relationships/slide" Target="/ppt/slides/slide5.xml" Id="Rb0f95e99ec4a49cd" /><Relationship Type="http://schemas.openxmlformats.org/officeDocument/2006/relationships/slide" Target="/ppt/slides/slide6.xml" Id="Rbb95b9d82dba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0567e0642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d9cb2d6b4ee7" /><Relationship Type="http://schemas.openxmlformats.org/officeDocument/2006/relationships/theme" Target="/ppt/slideMasters/theme/theme1.xml" Id="Rf97ad568e345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2d9cb2d6b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42dde9f9d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299363986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358943636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caa7b4419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0b986ef89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d211856e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