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3d847e86a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de976eae04915"/>
  </p:sldMasterIdLst>
  <p:sldIdLst>
    <p:sldId xmlns:r="http://schemas.openxmlformats.org/officeDocument/2006/relationships" id="256" r:id="R36fa45bf1aa04074"/>
    <p:sldId xmlns:r="http://schemas.openxmlformats.org/officeDocument/2006/relationships" id="257" r:id="R883a1a15bca24711"/>
    <p:sldId xmlns:r="http://schemas.openxmlformats.org/officeDocument/2006/relationships" id="258" r:id="R4be48f2acef14f74"/>
    <p:sldId xmlns:r="http://schemas.openxmlformats.org/officeDocument/2006/relationships" id="259" r:id="R98b0857073744f9b"/>
    <p:sldId xmlns:r="http://schemas.openxmlformats.org/officeDocument/2006/relationships" id="260" r:id="R07722d94f8f243bd"/>
    <p:sldId xmlns:r="http://schemas.openxmlformats.org/officeDocument/2006/relationships" id="261" r:id="R9db547a787e0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de976eae04915" /><Relationship Type="http://schemas.openxmlformats.org/officeDocument/2006/relationships/slide" Target="/ppt/slides/slide1.xml" Id="R36fa45bf1aa04074" /><Relationship Type="http://schemas.openxmlformats.org/officeDocument/2006/relationships/slide" Target="/ppt/slides/slide2.xml" Id="R883a1a15bca24711" /><Relationship Type="http://schemas.openxmlformats.org/officeDocument/2006/relationships/slide" Target="/ppt/slides/slide3.xml" Id="R4be48f2acef14f74" /><Relationship Type="http://schemas.openxmlformats.org/officeDocument/2006/relationships/slide" Target="/ppt/slides/slide4.xml" Id="R98b0857073744f9b" /><Relationship Type="http://schemas.openxmlformats.org/officeDocument/2006/relationships/slide" Target="/ppt/slides/slide5.xml" Id="R07722d94f8f243bd" /><Relationship Type="http://schemas.openxmlformats.org/officeDocument/2006/relationships/slide" Target="/ppt/slides/slide6.xml" Id="R9db547a787e0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b57726c9a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d8feda354906" /><Relationship Type="http://schemas.openxmlformats.org/officeDocument/2006/relationships/theme" Target="/ppt/slideMasters/theme/theme1.xml" Id="Rbb773405aed4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ad8feda35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74455101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4de7866c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93748cf0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45924749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7a6c1bf77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8e0829fc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