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bd170ba0a6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a088507dae4d95"/>
  </p:sldMasterIdLst>
  <p:sldIdLst>
    <p:sldId xmlns:r="http://schemas.openxmlformats.org/officeDocument/2006/relationships" id="256" r:id="R4f3f079e373a4b97"/>
    <p:sldId xmlns:r="http://schemas.openxmlformats.org/officeDocument/2006/relationships" id="257" r:id="R7231e01eda2c4da3"/>
    <p:sldId xmlns:r="http://schemas.openxmlformats.org/officeDocument/2006/relationships" id="258" r:id="Re95dd2207e2148c6"/>
    <p:sldId xmlns:r="http://schemas.openxmlformats.org/officeDocument/2006/relationships" id="259" r:id="Rb8c618eb460448f0"/>
    <p:sldId xmlns:r="http://schemas.openxmlformats.org/officeDocument/2006/relationships" id="260" r:id="Rb08486c65ecb4906"/>
    <p:sldId xmlns:r="http://schemas.openxmlformats.org/officeDocument/2006/relationships" id="261" r:id="Rd1a2623e310d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088507dae4d95" /><Relationship Type="http://schemas.openxmlformats.org/officeDocument/2006/relationships/slide" Target="/ppt/slides/slide1.xml" Id="R4f3f079e373a4b97" /><Relationship Type="http://schemas.openxmlformats.org/officeDocument/2006/relationships/slide" Target="/ppt/slides/slide2.xml" Id="R7231e01eda2c4da3" /><Relationship Type="http://schemas.openxmlformats.org/officeDocument/2006/relationships/slide" Target="/ppt/slides/slide3.xml" Id="Re95dd2207e2148c6" /><Relationship Type="http://schemas.openxmlformats.org/officeDocument/2006/relationships/slide" Target="/ppt/slides/slide4.xml" Id="Rb8c618eb460448f0" /><Relationship Type="http://schemas.openxmlformats.org/officeDocument/2006/relationships/slide" Target="/ppt/slides/slide5.xml" Id="Rb08486c65ecb4906" /><Relationship Type="http://schemas.openxmlformats.org/officeDocument/2006/relationships/slide" Target="/ppt/slides/slide6.xml" Id="Rd1a2623e310d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34cf49c6e46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f78f5de654ee2" /><Relationship Type="http://schemas.openxmlformats.org/officeDocument/2006/relationships/theme" Target="/ppt/slideMasters/theme/theme1.xml" Id="R7eb70f03ee67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f78f5de65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e8967967248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07b52ff68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5545ad6b2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10287f145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0f22fdc23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dd51d068e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HAUGATUN BARNEHAGE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HAUGATUN BARNEHAGE SA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−526 802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−370 440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7 729 865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12 618 604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Blåbærveien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19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haugatun.barnehage@hemne.as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www.haugatun.barnehage.no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971 480 998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