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ec2dd2d8c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c4f56288748f2"/>
  </p:sldMasterIdLst>
  <p:sldIdLst>
    <p:sldId xmlns:r="http://schemas.openxmlformats.org/officeDocument/2006/relationships" id="256" r:id="Rafc8aa4234f7429a"/>
    <p:sldId xmlns:r="http://schemas.openxmlformats.org/officeDocument/2006/relationships" id="257" r:id="R28b594c110c8423f"/>
    <p:sldId xmlns:r="http://schemas.openxmlformats.org/officeDocument/2006/relationships" id="258" r:id="Reeb067ad5fba459a"/>
    <p:sldId xmlns:r="http://schemas.openxmlformats.org/officeDocument/2006/relationships" id="259" r:id="Rcd7e96e4b44a402a"/>
    <p:sldId xmlns:r="http://schemas.openxmlformats.org/officeDocument/2006/relationships" id="260" r:id="R5f5d372c191542ff"/>
    <p:sldId xmlns:r="http://schemas.openxmlformats.org/officeDocument/2006/relationships" id="261" r:id="R8722ee4e386f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c4f56288748f2" /><Relationship Type="http://schemas.openxmlformats.org/officeDocument/2006/relationships/slide" Target="/ppt/slides/slide1.xml" Id="Rafc8aa4234f7429a" /><Relationship Type="http://schemas.openxmlformats.org/officeDocument/2006/relationships/slide" Target="/ppt/slides/slide2.xml" Id="R28b594c110c8423f" /><Relationship Type="http://schemas.openxmlformats.org/officeDocument/2006/relationships/slide" Target="/ppt/slides/slide3.xml" Id="Reeb067ad5fba459a" /><Relationship Type="http://schemas.openxmlformats.org/officeDocument/2006/relationships/slide" Target="/ppt/slides/slide4.xml" Id="Rcd7e96e4b44a402a" /><Relationship Type="http://schemas.openxmlformats.org/officeDocument/2006/relationships/slide" Target="/ppt/slides/slide5.xml" Id="R5f5d372c191542ff" /><Relationship Type="http://schemas.openxmlformats.org/officeDocument/2006/relationships/slide" Target="/ppt/slides/slide6.xml" Id="R8722ee4e386f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63a97d0ff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3be6085404dec" /><Relationship Type="http://schemas.openxmlformats.org/officeDocument/2006/relationships/theme" Target="/ppt/slideMasters/theme/theme1.xml" Id="R4b263a681552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3be6085404d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cb14fd92a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b38e1c73a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e74b39ae4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0dc69b8e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5254e4c8549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cafd8e96a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