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812d9a19745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a58efbfb3c4202"/>
  </p:sldMasterIdLst>
  <p:sldIdLst>
    <p:sldId xmlns:r="http://schemas.openxmlformats.org/officeDocument/2006/relationships" id="256" r:id="Rff945463c7164d86"/>
    <p:sldId xmlns:r="http://schemas.openxmlformats.org/officeDocument/2006/relationships" id="257" r:id="R7f677d7b8d9248ca"/>
    <p:sldId xmlns:r="http://schemas.openxmlformats.org/officeDocument/2006/relationships" id="258" r:id="R06b3111bdc5a422c"/>
    <p:sldId xmlns:r="http://schemas.openxmlformats.org/officeDocument/2006/relationships" id="259" r:id="R9bbc6d81680a45ed"/>
    <p:sldId xmlns:r="http://schemas.openxmlformats.org/officeDocument/2006/relationships" id="260" r:id="Rfc7ec99ae77f4722"/>
    <p:sldId xmlns:r="http://schemas.openxmlformats.org/officeDocument/2006/relationships" id="261" r:id="Rb6ac94ded7e8443b"/>
    <p:sldId xmlns:r="http://schemas.openxmlformats.org/officeDocument/2006/relationships" id="262" r:id="R8b48b2c0073947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a58efbfb3c4202" /><Relationship Type="http://schemas.openxmlformats.org/officeDocument/2006/relationships/slide" Target="/ppt/slides/slide1.xml" Id="Rff945463c7164d86" /><Relationship Type="http://schemas.openxmlformats.org/officeDocument/2006/relationships/slide" Target="/ppt/slides/slide2.xml" Id="R7f677d7b8d9248ca" /><Relationship Type="http://schemas.openxmlformats.org/officeDocument/2006/relationships/slide" Target="/ppt/slides/slide3.xml" Id="R06b3111bdc5a422c" /><Relationship Type="http://schemas.openxmlformats.org/officeDocument/2006/relationships/slide" Target="/ppt/slides/slide4.xml" Id="R9bbc6d81680a45ed" /><Relationship Type="http://schemas.openxmlformats.org/officeDocument/2006/relationships/slide" Target="/ppt/slides/slide5.xml" Id="Rfc7ec99ae77f4722" /><Relationship Type="http://schemas.openxmlformats.org/officeDocument/2006/relationships/slide" Target="/ppt/slides/slide6.xml" Id="Rb6ac94ded7e8443b" /><Relationship Type="http://schemas.openxmlformats.org/officeDocument/2006/relationships/slide" Target="/ppt/slides/slide7.xml" Id="R8b48b2c0073947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d96624afa947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32b7ed9a148e0" /><Relationship Type="http://schemas.openxmlformats.org/officeDocument/2006/relationships/theme" Target="/ppt/slideMasters/theme/theme1.xml" Id="Ra34200dab05d42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e32b7ed9a148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2246ac8ac49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2317b1ec546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4f62c32c84e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ea944820240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cc5d444604f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ac9d177d848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43441ead54b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ALSAKER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EIENDOM AS ble etablert [år] og holder til i Sagvåg.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1 291 382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340 359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342 001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18 286 971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18 897 784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&amp; CO BYGGEVARER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Grunnavågsvegen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5410 Sagvåg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971 505 761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