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ce22be12a0c440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a43266eb1e042d1"/>
  </p:sldMasterIdLst>
  <p:sldIdLst>
    <p:sldId xmlns:r="http://schemas.openxmlformats.org/officeDocument/2006/relationships" id="256" r:id="R4903d5fcb77747b4"/>
    <p:sldId xmlns:r="http://schemas.openxmlformats.org/officeDocument/2006/relationships" id="257" r:id="Rca47d980bc474f60"/>
    <p:sldId xmlns:r="http://schemas.openxmlformats.org/officeDocument/2006/relationships" id="258" r:id="R88010f91a36d4257"/>
    <p:sldId xmlns:r="http://schemas.openxmlformats.org/officeDocument/2006/relationships" id="259" r:id="R07cce6a3954143dc"/>
    <p:sldId xmlns:r="http://schemas.openxmlformats.org/officeDocument/2006/relationships" id="260" r:id="Re5685aff24df46eb"/>
    <p:sldId xmlns:r="http://schemas.openxmlformats.org/officeDocument/2006/relationships" id="261" r:id="Rc87929e859dd4ae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a43266eb1e042d1" /><Relationship Type="http://schemas.openxmlformats.org/officeDocument/2006/relationships/slide" Target="/ppt/slides/slide1.xml" Id="R4903d5fcb77747b4" /><Relationship Type="http://schemas.openxmlformats.org/officeDocument/2006/relationships/slide" Target="/ppt/slides/slide2.xml" Id="Rca47d980bc474f60" /><Relationship Type="http://schemas.openxmlformats.org/officeDocument/2006/relationships/slide" Target="/ppt/slides/slide3.xml" Id="R88010f91a36d4257" /><Relationship Type="http://schemas.openxmlformats.org/officeDocument/2006/relationships/slide" Target="/ppt/slides/slide4.xml" Id="R07cce6a3954143dc" /><Relationship Type="http://schemas.openxmlformats.org/officeDocument/2006/relationships/slide" Target="/ppt/slides/slide5.xml" Id="Re5685aff24df46eb" /><Relationship Type="http://schemas.openxmlformats.org/officeDocument/2006/relationships/slide" Target="/ppt/slides/slide6.xml" Id="Rc87929e859dd4ae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49548a533074c1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a5a3c9ee624a48" /><Relationship Type="http://schemas.openxmlformats.org/officeDocument/2006/relationships/theme" Target="/ppt/slideMasters/theme/theme1.xml" Id="R86e5338fea474a4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5a5a3c9ee624a4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7c6fbc13c8420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5c1e7546674c8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0171a7b309443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dabd342e5945a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e5cbc3274b4be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fccd522fdc417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GAISA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GAISA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GAISA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GAISA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GAISA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GAISA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Gamle Drammensvei 290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1383 Asker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66 78 00 89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971 506 830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GAISA AS</a:t>
            </a:r>
          </a:p>
        </p:txBody>
      </p:sp>
    </p:spTree>
  </p:cSld>
  <p:clrMapOvr>
    <a:masterClrMapping xmlns:a="http://schemas.openxmlformats.org/drawingml/2006/main"/>
  </p:clrMapOvr>
</p:sld>
</file>