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61285f289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d7bc224d04ca2"/>
  </p:sldMasterIdLst>
  <p:sldIdLst>
    <p:sldId xmlns:r="http://schemas.openxmlformats.org/officeDocument/2006/relationships" id="256" r:id="R9e61ebd838204007"/>
    <p:sldId xmlns:r="http://schemas.openxmlformats.org/officeDocument/2006/relationships" id="257" r:id="R39122c8283a7415c"/>
    <p:sldId xmlns:r="http://schemas.openxmlformats.org/officeDocument/2006/relationships" id="258" r:id="R235f1cfd8c5748bf"/>
    <p:sldId xmlns:r="http://schemas.openxmlformats.org/officeDocument/2006/relationships" id="259" r:id="R5b0f316601a048a5"/>
    <p:sldId xmlns:r="http://schemas.openxmlformats.org/officeDocument/2006/relationships" id="260" r:id="Ra7ccf9648454439b"/>
    <p:sldId xmlns:r="http://schemas.openxmlformats.org/officeDocument/2006/relationships" id="261" r:id="Ra5c9f59e5391471e"/>
    <p:sldId xmlns:r="http://schemas.openxmlformats.org/officeDocument/2006/relationships" id="262" r:id="Rda928771b847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d7bc224d04ca2" /><Relationship Type="http://schemas.openxmlformats.org/officeDocument/2006/relationships/slide" Target="/ppt/slides/slide1.xml" Id="R9e61ebd838204007" /><Relationship Type="http://schemas.openxmlformats.org/officeDocument/2006/relationships/slide" Target="/ppt/slides/slide2.xml" Id="R39122c8283a7415c" /><Relationship Type="http://schemas.openxmlformats.org/officeDocument/2006/relationships/slide" Target="/ppt/slides/slide3.xml" Id="R235f1cfd8c5748bf" /><Relationship Type="http://schemas.openxmlformats.org/officeDocument/2006/relationships/slide" Target="/ppt/slides/slide4.xml" Id="R5b0f316601a048a5" /><Relationship Type="http://schemas.openxmlformats.org/officeDocument/2006/relationships/slide" Target="/ppt/slides/slide5.xml" Id="Ra7ccf9648454439b" /><Relationship Type="http://schemas.openxmlformats.org/officeDocument/2006/relationships/slide" Target="/ppt/slides/slide6.xml" Id="Ra5c9f59e5391471e" /><Relationship Type="http://schemas.openxmlformats.org/officeDocument/2006/relationships/slide" Target="/ppt/slides/slide7.xml" Id="Rda928771b847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432f53408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322d82f114ac9" /><Relationship Type="http://schemas.openxmlformats.org/officeDocument/2006/relationships/theme" Target="/ppt/slideMasters/theme/theme1.xml" Id="R06247c9644a2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322d82f11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f96d58eea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c1ac4394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7527c4689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2034dac07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c00987bc1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07b1bf9ff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7e1471b6d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GAISA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SMEDBERG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00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