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fa4f38be2849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35e22c08df46a5"/>
  </p:sldMasterIdLst>
  <p:sldIdLst>
    <p:sldId xmlns:r="http://schemas.openxmlformats.org/officeDocument/2006/relationships" id="256" r:id="R221fd50bca5b4c8a"/>
    <p:sldId xmlns:r="http://schemas.openxmlformats.org/officeDocument/2006/relationships" id="257" r:id="Ra91436ded0734cd1"/>
    <p:sldId xmlns:r="http://schemas.openxmlformats.org/officeDocument/2006/relationships" id="258" r:id="R2403830d501044b9"/>
    <p:sldId xmlns:r="http://schemas.openxmlformats.org/officeDocument/2006/relationships" id="259" r:id="Rc08d07dcadfc4369"/>
    <p:sldId xmlns:r="http://schemas.openxmlformats.org/officeDocument/2006/relationships" id="260" r:id="R5cbc301d75ee48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35e22c08df46a5" /><Relationship Type="http://schemas.openxmlformats.org/officeDocument/2006/relationships/slide" Target="/ppt/slides/slide1.xml" Id="R221fd50bca5b4c8a" /><Relationship Type="http://schemas.openxmlformats.org/officeDocument/2006/relationships/slide" Target="/ppt/slides/slide2.xml" Id="Ra91436ded0734cd1" /><Relationship Type="http://schemas.openxmlformats.org/officeDocument/2006/relationships/slide" Target="/ppt/slides/slide3.xml" Id="R2403830d501044b9" /><Relationship Type="http://schemas.openxmlformats.org/officeDocument/2006/relationships/slide" Target="/ppt/slides/slide4.xml" Id="Rc08d07dcadfc4369" /><Relationship Type="http://schemas.openxmlformats.org/officeDocument/2006/relationships/slide" Target="/ppt/slides/slide5.xml" Id="R5cbc301d75ee48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48401de2a049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ed8691f3f49e2" /><Relationship Type="http://schemas.openxmlformats.org/officeDocument/2006/relationships/theme" Target="/ppt/slideMasters/theme/theme1.xml" Id="Rbadd145c10f84b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0ed8691f3f49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b73bd6ed247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5436f6f3646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0fbb2f58a41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ce7b7622c4e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b11f633ff43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STORTINGET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STORTINGET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0026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31 30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stortinget.postmottak@stortinget.no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www.stortinget.no/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971 524 960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