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318a8b011c41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6272a7dbcd4df7"/>
  </p:sldMasterIdLst>
  <p:sldIdLst>
    <p:sldId xmlns:r="http://schemas.openxmlformats.org/officeDocument/2006/relationships" id="256" r:id="R710085f937184b1c"/>
    <p:sldId xmlns:r="http://schemas.openxmlformats.org/officeDocument/2006/relationships" id="257" r:id="Rd95389817e53423d"/>
    <p:sldId xmlns:r="http://schemas.openxmlformats.org/officeDocument/2006/relationships" id="258" r:id="R3e8fbf573b5c4f3d"/>
    <p:sldId xmlns:r="http://schemas.openxmlformats.org/officeDocument/2006/relationships" id="259" r:id="Rc9aefe6ae8134f6d"/>
    <p:sldId xmlns:r="http://schemas.openxmlformats.org/officeDocument/2006/relationships" id="260" r:id="R2595b0bb4fa142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272a7dbcd4df7" /><Relationship Type="http://schemas.openxmlformats.org/officeDocument/2006/relationships/slide" Target="/ppt/slides/slide1.xml" Id="R710085f937184b1c" /><Relationship Type="http://schemas.openxmlformats.org/officeDocument/2006/relationships/slide" Target="/ppt/slides/slide2.xml" Id="Rd95389817e53423d" /><Relationship Type="http://schemas.openxmlformats.org/officeDocument/2006/relationships/slide" Target="/ppt/slides/slide3.xml" Id="R3e8fbf573b5c4f3d" /><Relationship Type="http://schemas.openxmlformats.org/officeDocument/2006/relationships/slide" Target="/ppt/slides/slide4.xml" Id="Rc9aefe6ae8134f6d" /><Relationship Type="http://schemas.openxmlformats.org/officeDocument/2006/relationships/slide" Target="/ppt/slides/slide5.xml" Id="R2595b0bb4fa142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e4173e760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add9cf18047f2" /><Relationship Type="http://schemas.openxmlformats.org/officeDocument/2006/relationships/theme" Target="/ppt/slideMasters/theme/theme1.xml" Id="Re6d9d935af61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6add9cf18047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26cb34a8e43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ddd91543749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771366bfe42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79cc4b6f64a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8afc3a81a41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FOLKETRYGDFONDET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folketrygdfondet@ftf.no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971 525 061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