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c1fe37eda747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677f7714594155"/>
  </p:sldMasterIdLst>
  <p:sldIdLst>
    <p:sldId xmlns:r="http://schemas.openxmlformats.org/officeDocument/2006/relationships" id="256" r:id="Rfba92a947b594b9e"/>
    <p:sldId xmlns:r="http://schemas.openxmlformats.org/officeDocument/2006/relationships" id="257" r:id="R9e0e385f3f154ed7"/>
    <p:sldId xmlns:r="http://schemas.openxmlformats.org/officeDocument/2006/relationships" id="258" r:id="Ra6b41dfa611e4beb"/>
    <p:sldId xmlns:r="http://schemas.openxmlformats.org/officeDocument/2006/relationships" id="259" r:id="Ra2d7942ac50546aa"/>
    <p:sldId xmlns:r="http://schemas.openxmlformats.org/officeDocument/2006/relationships" id="260" r:id="Rd9ffac12d29d498a"/>
    <p:sldId xmlns:r="http://schemas.openxmlformats.org/officeDocument/2006/relationships" id="261" r:id="Re236d096230c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77f7714594155" /><Relationship Type="http://schemas.openxmlformats.org/officeDocument/2006/relationships/slide" Target="/ppt/slides/slide1.xml" Id="Rfba92a947b594b9e" /><Relationship Type="http://schemas.openxmlformats.org/officeDocument/2006/relationships/slide" Target="/ppt/slides/slide2.xml" Id="R9e0e385f3f154ed7" /><Relationship Type="http://schemas.openxmlformats.org/officeDocument/2006/relationships/slide" Target="/ppt/slides/slide3.xml" Id="Ra6b41dfa611e4beb" /><Relationship Type="http://schemas.openxmlformats.org/officeDocument/2006/relationships/slide" Target="/ppt/slides/slide4.xml" Id="Ra2d7942ac50546aa" /><Relationship Type="http://schemas.openxmlformats.org/officeDocument/2006/relationships/slide" Target="/ppt/slides/slide5.xml" Id="Rd9ffac12d29d498a" /><Relationship Type="http://schemas.openxmlformats.org/officeDocument/2006/relationships/slide" Target="/ppt/slides/slide6.xml" Id="Re236d096230c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1a976bdee4a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0298c65484528" /><Relationship Type="http://schemas.openxmlformats.org/officeDocument/2006/relationships/theme" Target="/ppt/slideMasters/theme/theme1.xml" Id="Ra1b380e3070f44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20298c6548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090f27d56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ab66ae6c846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d4060a486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1d151680c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e2b0f3e0f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16256f9944f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FOR LEDELSE OG TEKNIKK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FOR LEDELSE OG TEKNIKK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