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1a773b40ae45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6ca01db2b043aa"/>
  </p:sldMasterIdLst>
  <p:sldIdLst>
    <p:sldId xmlns:r="http://schemas.openxmlformats.org/officeDocument/2006/relationships" id="256" r:id="R60b237ca34da41ec"/>
    <p:sldId xmlns:r="http://schemas.openxmlformats.org/officeDocument/2006/relationships" id="257" r:id="R5f55cb0c24624834"/>
    <p:sldId xmlns:r="http://schemas.openxmlformats.org/officeDocument/2006/relationships" id="258" r:id="R683a48da0b1e4648"/>
    <p:sldId xmlns:r="http://schemas.openxmlformats.org/officeDocument/2006/relationships" id="259" r:id="R826ac469c0a04795"/>
    <p:sldId xmlns:r="http://schemas.openxmlformats.org/officeDocument/2006/relationships" id="260" r:id="R061acea574a64f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6ca01db2b043aa" /><Relationship Type="http://schemas.openxmlformats.org/officeDocument/2006/relationships/slide" Target="/ppt/slides/slide1.xml" Id="R60b237ca34da41ec" /><Relationship Type="http://schemas.openxmlformats.org/officeDocument/2006/relationships/slide" Target="/ppt/slides/slide2.xml" Id="R5f55cb0c24624834" /><Relationship Type="http://schemas.openxmlformats.org/officeDocument/2006/relationships/slide" Target="/ppt/slides/slide3.xml" Id="R683a48da0b1e4648" /><Relationship Type="http://schemas.openxmlformats.org/officeDocument/2006/relationships/slide" Target="/ppt/slides/slide4.xml" Id="R826ac469c0a04795" /><Relationship Type="http://schemas.openxmlformats.org/officeDocument/2006/relationships/slide" Target="/ppt/slides/slide5.xml" Id="R061acea574a64f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e3906d3de54d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c956427aed4ecf" /><Relationship Type="http://schemas.openxmlformats.org/officeDocument/2006/relationships/theme" Target="/ppt/slideMasters/theme/theme1.xml" Id="Rbbd5fe043b6a4d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c956427aed4e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99e271154249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0294d3968543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5acdc9767148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947f79dbb649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c08769a16846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PERSONELLSERVICE TRØNDELAG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PERSONELLSERVICE TRØNDELAG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PERSONELLSERVICE TRØNDELAG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PERSONELLSERVICE TRØNDELAG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PERSONELLSERVICE TRØNDELAG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PERSONELLSERVICE TRØNDELAG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Kjøpmannsgata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7013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54 21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post@personellservice.no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971 574 569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PERSONELLSERVICE TRØNDELAG</a:t>
            </a:r>
          </a:p>
        </p:txBody>
      </p:sp>
    </p:spTree>
  </p:cSld>
  <p:clrMapOvr>
    <a:masterClrMapping xmlns:a="http://schemas.openxmlformats.org/drawingml/2006/main"/>
  </p:clrMapOvr>
</p:sld>
</file>