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c8472761e84d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45d3255a1b4423"/>
  </p:sldMasterIdLst>
  <p:sldIdLst>
    <p:sldId xmlns:r="http://schemas.openxmlformats.org/officeDocument/2006/relationships" id="256" r:id="R73e4da0464884014"/>
    <p:sldId xmlns:r="http://schemas.openxmlformats.org/officeDocument/2006/relationships" id="257" r:id="R489752390aac4677"/>
    <p:sldId xmlns:r="http://schemas.openxmlformats.org/officeDocument/2006/relationships" id="258" r:id="R76f910ddbb30443c"/>
    <p:sldId xmlns:r="http://schemas.openxmlformats.org/officeDocument/2006/relationships" id="259" r:id="R72d6dae8f2c5430f"/>
    <p:sldId xmlns:r="http://schemas.openxmlformats.org/officeDocument/2006/relationships" id="260" r:id="R480cd2b702c04dd1"/>
    <p:sldId xmlns:r="http://schemas.openxmlformats.org/officeDocument/2006/relationships" id="261" r:id="R44889832545a47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45d3255a1b4423" /><Relationship Type="http://schemas.openxmlformats.org/officeDocument/2006/relationships/slide" Target="/ppt/slides/slide1.xml" Id="R73e4da0464884014" /><Relationship Type="http://schemas.openxmlformats.org/officeDocument/2006/relationships/slide" Target="/ppt/slides/slide2.xml" Id="R489752390aac4677" /><Relationship Type="http://schemas.openxmlformats.org/officeDocument/2006/relationships/slide" Target="/ppt/slides/slide3.xml" Id="R76f910ddbb30443c" /><Relationship Type="http://schemas.openxmlformats.org/officeDocument/2006/relationships/slide" Target="/ppt/slides/slide4.xml" Id="R72d6dae8f2c5430f" /><Relationship Type="http://schemas.openxmlformats.org/officeDocument/2006/relationships/slide" Target="/ppt/slides/slide5.xml" Id="R480cd2b702c04dd1" /><Relationship Type="http://schemas.openxmlformats.org/officeDocument/2006/relationships/slide" Target="/ppt/slides/slide6.xml" Id="R44889832545a47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21865d0a2549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1bf6ecbbd04258" /><Relationship Type="http://schemas.openxmlformats.org/officeDocument/2006/relationships/theme" Target="/ppt/slideMasters/theme/theme1.xml" Id="R209504058c7948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1bf6ecbbd042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9302073a6b43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cc8c27f78443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4c1f907f7043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c815209f6241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b25125b00347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2317b81dda4b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DRONNING MAUDS MINNE HØGSKOLE FOR BARNEHAGELÆRERUTDANNING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 MAUDS MINNE HØGSKOLE FOR BARNEHAGELÆRERUTDANNING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MAUDS MINNE HØGSKOLE FOR BARNEHAGELÆRERUTDANNING STI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 MAUDS MINNE HØGSKOLE FOR BARNEHAGELÆRERUTDANNING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 MAUDS MINNE HØGSKOLE FOR BARNEHAGELÆRERUTDANNING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 MAUDS MINNE HØGSKOLE FOR BARNEHAGELÆRERUTDANNING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205 071 305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−3 755 717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−132 267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74 607 425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152 250 361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 MAUDS MINNE HØGSKOLE FOR BARNEHAGELÆRERUTDANNING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Thrond Nergaards veg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7044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80 52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post@dmmh.no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971 574 747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 MAUDS MINNE HØGSKOLE FOR BARNEHAGELÆRERUTDANNING STI</a:t>
            </a:r>
          </a:p>
        </p:txBody>
      </p:sp>
    </p:spTree>
  </p:cSld>
  <p:clrMapOvr>
    <a:masterClrMapping xmlns:a="http://schemas.openxmlformats.org/drawingml/2006/main"/>
  </p:clrMapOvr>
</p:sld>
</file>