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ff39c9a112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7ab9193e45481b"/>
  </p:sldMasterIdLst>
  <p:sldIdLst>
    <p:sldId xmlns:r="http://schemas.openxmlformats.org/officeDocument/2006/relationships" id="256" r:id="Rf17c8299267b4b89"/>
    <p:sldId xmlns:r="http://schemas.openxmlformats.org/officeDocument/2006/relationships" id="257" r:id="Rfd9b8aa0eb3d4140"/>
    <p:sldId xmlns:r="http://schemas.openxmlformats.org/officeDocument/2006/relationships" id="258" r:id="Raf285ce4dd724566"/>
    <p:sldId xmlns:r="http://schemas.openxmlformats.org/officeDocument/2006/relationships" id="259" r:id="Rcdb85127c78b474d"/>
    <p:sldId xmlns:r="http://schemas.openxmlformats.org/officeDocument/2006/relationships" id="260" r:id="R8b2cb7c774b54cea"/>
    <p:sldId xmlns:r="http://schemas.openxmlformats.org/officeDocument/2006/relationships" id="261" r:id="R11c726e3181643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ab9193e45481b" /><Relationship Type="http://schemas.openxmlformats.org/officeDocument/2006/relationships/slide" Target="/ppt/slides/slide1.xml" Id="Rf17c8299267b4b89" /><Relationship Type="http://schemas.openxmlformats.org/officeDocument/2006/relationships/slide" Target="/ppt/slides/slide2.xml" Id="Rfd9b8aa0eb3d4140" /><Relationship Type="http://schemas.openxmlformats.org/officeDocument/2006/relationships/slide" Target="/ppt/slides/slide3.xml" Id="Raf285ce4dd724566" /><Relationship Type="http://schemas.openxmlformats.org/officeDocument/2006/relationships/slide" Target="/ppt/slides/slide4.xml" Id="Rcdb85127c78b474d" /><Relationship Type="http://schemas.openxmlformats.org/officeDocument/2006/relationships/slide" Target="/ppt/slides/slide5.xml" Id="R8b2cb7c774b54cea" /><Relationship Type="http://schemas.openxmlformats.org/officeDocument/2006/relationships/slide" Target="/ppt/slides/slide6.xml" Id="R11c726e3181643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cd190c977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98eefeee44b5c" /><Relationship Type="http://schemas.openxmlformats.org/officeDocument/2006/relationships/theme" Target="/ppt/slideMasters/theme/theme1.xml" Id="Re22f5c9a023d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98eefeee44b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e394ac8ea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e381ac21f40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c6cd15a244d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c20bd411b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3e115942648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775a99be040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BAKKETUN FOLKEHØGSKOLE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BAKKETUN FOLKEHØGSKOLE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23 836 235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19 661 753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adm@bakketun.fhs.no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