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84000537530462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4242d7b6b1646a4"/>
  </p:sldMasterIdLst>
  <p:sldIdLst>
    <p:sldId xmlns:r="http://schemas.openxmlformats.org/officeDocument/2006/relationships" id="256" r:id="R701b8292f06d4cd3"/>
    <p:sldId xmlns:r="http://schemas.openxmlformats.org/officeDocument/2006/relationships" id="257" r:id="R63e193acd8dc4025"/>
    <p:sldId xmlns:r="http://schemas.openxmlformats.org/officeDocument/2006/relationships" id="258" r:id="R65905585767648fa"/>
    <p:sldId xmlns:r="http://schemas.openxmlformats.org/officeDocument/2006/relationships" id="259" r:id="R735750f39d0748ac"/>
    <p:sldId xmlns:r="http://schemas.openxmlformats.org/officeDocument/2006/relationships" id="260" r:id="R52c09a9272874c2e"/>
    <p:sldId xmlns:r="http://schemas.openxmlformats.org/officeDocument/2006/relationships" id="261" r:id="R2d59e01c5690414f"/>
    <p:sldId xmlns:r="http://schemas.openxmlformats.org/officeDocument/2006/relationships" id="262" r:id="R5d6c2c8c91f843c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4242d7b6b1646a4" /><Relationship Type="http://schemas.openxmlformats.org/officeDocument/2006/relationships/slide" Target="/ppt/slides/slide1.xml" Id="R701b8292f06d4cd3" /><Relationship Type="http://schemas.openxmlformats.org/officeDocument/2006/relationships/slide" Target="/ppt/slides/slide2.xml" Id="R63e193acd8dc4025" /><Relationship Type="http://schemas.openxmlformats.org/officeDocument/2006/relationships/slide" Target="/ppt/slides/slide3.xml" Id="R65905585767648fa" /><Relationship Type="http://schemas.openxmlformats.org/officeDocument/2006/relationships/slide" Target="/ppt/slides/slide4.xml" Id="R735750f39d0748ac" /><Relationship Type="http://schemas.openxmlformats.org/officeDocument/2006/relationships/slide" Target="/ppt/slides/slide5.xml" Id="R52c09a9272874c2e" /><Relationship Type="http://schemas.openxmlformats.org/officeDocument/2006/relationships/slide" Target="/ppt/slides/slide6.xml" Id="R2d59e01c5690414f" /><Relationship Type="http://schemas.openxmlformats.org/officeDocument/2006/relationships/slide" Target="/ppt/slides/slide7.xml" Id="R5d6c2c8c91f843c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aa9c42e20bb40e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b246853088c4e20" /><Relationship Type="http://schemas.openxmlformats.org/officeDocument/2006/relationships/theme" Target="/ppt/slideMasters/theme/theme1.xml" Id="R428c1905a220406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b246853088c4e2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e053eeb2744436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8dcf9d276fa436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86e29d9602b405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cb6f77e167c45f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16a5c5741324f0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3392a85bff744f1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e35a6a04b544e5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MOKASTET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MOKASTET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MOKASTET HOLDING AS ble etablert [år] og holder til i Sarpsborg.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MOKASTET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MOKASTET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MOKASTET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−331 305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4 146 015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200 098 571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201 301 441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MOKASTET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ROAR STEINKELLNER MOKASTET  –  51,0 %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MAY-BRITT MOKASTET  –  49,0 %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MOKASTET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Færders gate 43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1707 Sarpsborg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971 579 560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MOKASTET HOLDING AS</a:t>
            </a:r>
          </a:p>
        </p:txBody>
      </p:sp>
    </p:spTree>
  </p:cSld>
  <p:clrMapOvr>
    <a:masterClrMapping xmlns:a="http://schemas.openxmlformats.org/drawingml/2006/main"/>
  </p:clrMapOvr>
</p:sld>
</file>