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119220142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94d1695e2400d"/>
  </p:sldMasterIdLst>
  <p:sldIdLst>
    <p:sldId xmlns:r="http://schemas.openxmlformats.org/officeDocument/2006/relationships" id="256" r:id="R268cad1f9d6945a7"/>
    <p:sldId xmlns:r="http://schemas.openxmlformats.org/officeDocument/2006/relationships" id="257" r:id="R5272da0d034949b1"/>
    <p:sldId xmlns:r="http://schemas.openxmlformats.org/officeDocument/2006/relationships" id="258" r:id="Ra764315fa0a849c7"/>
    <p:sldId xmlns:r="http://schemas.openxmlformats.org/officeDocument/2006/relationships" id="259" r:id="R8d4cdb53cf524c76"/>
    <p:sldId xmlns:r="http://schemas.openxmlformats.org/officeDocument/2006/relationships" id="260" r:id="R8951769d1f404121"/>
    <p:sldId xmlns:r="http://schemas.openxmlformats.org/officeDocument/2006/relationships" id="261" r:id="R77aec9c09e4f4499"/>
    <p:sldId xmlns:r="http://schemas.openxmlformats.org/officeDocument/2006/relationships" id="262" r:id="R56f747eeb895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94d1695e2400d" /><Relationship Type="http://schemas.openxmlformats.org/officeDocument/2006/relationships/slide" Target="/ppt/slides/slide1.xml" Id="R268cad1f9d6945a7" /><Relationship Type="http://schemas.openxmlformats.org/officeDocument/2006/relationships/slide" Target="/ppt/slides/slide2.xml" Id="R5272da0d034949b1" /><Relationship Type="http://schemas.openxmlformats.org/officeDocument/2006/relationships/slide" Target="/ppt/slides/slide3.xml" Id="Ra764315fa0a849c7" /><Relationship Type="http://schemas.openxmlformats.org/officeDocument/2006/relationships/slide" Target="/ppt/slides/slide4.xml" Id="R8d4cdb53cf524c76" /><Relationship Type="http://schemas.openxmlformats.org/officeDocument/2006/relationships/slide" Target="/ppt/slides/slide5.xml" Id="R8951769d1f404121" /><Relationship Type="http://schemas.openxmlformats.org/officeDocument/2006/relationships/slide" Target="/ppt/slides/slide6.xml" Id="R77aec9c09e4f4499" /><Relationship Type="http://schemas.openxmlformats.org/officeDocument/2006/relationships/slide" Target="/ppt/slides/slide7.xml" Id="R56f747eeb895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e24338cc7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5abdcde74df5" /><Relationship Type="http://schemas.openxmlformats.org/officeDocument/2006/relationships/theme" Target="/ppt/slideMasters/theme/theme1.xml" Id="R341e91e869d4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c5abdcde7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e0ceaa464e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454a7c54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48787de7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bc9f6ddad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194d847a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61911288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5bc846e6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ARILD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HALFDAN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