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4c775a9bc5e4a9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03311dfb49947e1"/>
  </p:sldMasterIdLst>
  <p:sldIdLst>
    <p:sldId xmlns:r="http://schemas.openxmlformats.org/officeDocument/2006/relationships" id="256" r:id="Re0c6ef89048d48ba"/>
    <p:sldId xmlns:r="http://schemas.openxmlformats.org/officeDocument/2006/relationships" id="257" r:id="Rcf331d346b01446d"/>
    <p:sldId xmlns:r="http://schemas.openxmlformats.org/officeDocument/2006/relationships" id="258" r:id="R58d884f4d81e4104"/>
    <p:sldId xmlns:r="http://schemas.openxmlformats.org/officeDocument/2006/relationships" id="259" r:id="Ra484ce9781774c02"/>
    <p:sldId xmlns:r="http://schemas.openxmlformats.org/officeDocument/2006/relationships" id="260" r:id="R26562bae19d04d97"/>
    <p:sldId xmlns:r="http://schemas.openxmlformats.org/officeDocument/2006/relationships" id="261" r:id="R78d1a5a6defd4e72"/>
    <p:sldId xmlns:r="http://schemas.openxmlformats.org/officeDocument/2006/relationships" id="262" r:id="R4ceb992f70194f5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03311dfb49947e1" /><Relationship Type="http://schemas.openxmlformats.org/officeDocument/2006/relationships/slide" Target="/ppt/slides/slide1.xml" Id="Re0c6ef89048d48ba" /><Relationship Type="http://schemas.openxmlformats.org/officeDocument/2006/relationships/slide" Target="/ppt/slides/slide2.xml" Id="Rcf331d346b01446d" /><Relationship Type="http://schemas.openxmlformats.org/officeDocument/2006/relationships/slide" Target="/ppt/slides/slide3.xml" Id="R58d884f4d81e4104" /><Relationship Type="http://schemas.openxmlformats.org/officeDocument/2006/relationships/slide" Target="/ppt/slides/slide4.xml" Id="Ra484ce9781774c02" /><Relationship Type="http://schemas.openxmlformats.org/officeDocument/2006/relationships/slide" Target="/ppt/slides/slide5.xml" Id="R26562bae19d04d97" /><Relationship Type="http://schemas.openxmlformats.org/officeDocument/2006/relationships/slide" Target="/ppt/slides/slide6.xml" Id="R78d1a5a6defd4e72" /><Relationship Type="http://schemas.openxmlformats.org/officeDocument/2006/relationships/slide" Target="/ppt/slides/slide7.xml" Id="R4ceb992f70194f5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79e64685ef6425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7368e3b54e43a2" /><Relationship Type="http://schemas.openxmlformats.org/officeDocument/2006/relationships/theme" Target="/ppt/slideMasters/theme/theme1.xml" Id="R93972584639e4fb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47368e3b54e43a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20af67173a479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1a479e7b704c5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ea29d418104ad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41c72647e44be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a8b2ad32474d7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7b481aaeed405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5da5ba12a349b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GLITRA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GLITRA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GLITRA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GLITRA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GLITRA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GLITRA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30 449 819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30 363 654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29 865 180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210 740 936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235 996 674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GLITRA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LISA JOHANNSON SKJELBRED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NILS HARTVIG JOHANNSON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GLITRA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Nedre Kalbakkvei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0950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971 586 877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GLITRA AS</a:t>
            </a:r>
          </a:p>
        </p:txBody>
      </p:sp>
    </p:spTree>
  </p:cSld>
  <p:clrMapOvr>
    <a:masterClrMapping xmlns:a="http://schemas.openxmlformats.org/drawingml/2006/main"/>
  </p:clrMapOvr>
</p:sld>
</file>