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8a465a80145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204f35b0de4538"/>
  </p:sldMasterIdLst>
  <p:sldIdLst>
    <p:sldId xmlns:r="http://schemas.openxmlformats.org/officeDocument/2006/relationships" id="256" r:id="R5e7a2119f12a46bb"/>
    <p:sldId xmlns:r="http://schemas.openxmlformats.org/officeDocument/2006/relationships" id="257" r:id="Rf0704be4f8024b3e"/>
    <p:sldId xmlns:r="http://schemas.openxmlformats.org/officeDocument/2006/relationships" id="258" r:id="R07ad0a3de3b7426b"/>
    <p:sldId xmlns:r="http://schemas.openxmlformats.org/officeDocument/2006/relationships" id="259" r:id="Rda93cd1c2c654ef3"/>
    <p:sldId xmlns:r="http://schemas.openxmlformats.org/officeDocument/2006/relationships" id="260" r:id="R514cf12e790e4ab5"/>
    <p:sldId xmlns:r="http://schemas.openxmlformats.org/officeDocument/2006/relationships" id="261" r:id="R592919fe6b3a44cf"/>
    <p:sldId xmlns:r="http://schemas.openxmlformats.org/officeDocument/2006/relationships" id="262" r:id="Ra7476ef6ccdc4f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04f35b0de4538" /><Relationship Type="http://schemas.openxmlformats.org/officeDocument/2006/relationships/slide" Target="/ppt/slides/slide1.xml" Id="R5e7a2119f12a46bb" /><Relationship Type="http://schemas.openxmlformats.org/officeDocument/2006/relationships/slide" Target="/ppt/slides/slide2.xml" Id="Rf0704be4f8024b3e" /><Relationship Type="http://schemas.openxmlformats.org/officeDocument/2006/relationships/slide" Target="/ppt/slides/slide3.xml" Id="R07ad0a3de3b7426b" /><Relationship Type="http://schemas.openxmlformats.org/officeDocument/2006/relationships/slide" Target="/ppt/slides/slide4.xml" Id="Rda93cd1c2c654ef3" /><Relationship Type="http://schemas.openxmlformats.org/officeDocument/2006/relationships/slide" Target="/ppt/slides/slide5.xml" Id="R514cf12e790e4ab5" /><Relationship Type="http://schemas.openxmlformats.org/officeDocument/2006/relationships/slide" Target="/ppt/slides/slide6.xml" Id="R592919fe6b3a44cf" /><Relationship Type="http://schemas.openxmlformats.org/officeDocument/2006/relationships/slide" Target="/ppt/slides/slide7.xml" Id="Ra7476ef6ccdc4f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6674edcb9349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89f560a884cea" /><Relationship Type="http://schemas.openxmlformats.org/officeDocument/2006/relationships/theme" Target="/ppt/slideMasters/theme/theme1.xml" Id="R44d8e58c6418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89f560a88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3eaedc17e41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3b1880ae2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e537b52e84b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9dae9800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0dba91f7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cd135969942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1e2b5dfe247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18 377 593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5 292 925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7 914 909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RH PARTNER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TRYM RAGNE OLSEN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Slottsgate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26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971 644 907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AS</a:t>
            </a:r>
          </a:p>
        </p:txBody>
      </p:sp>
    </p:spTree>
  </p:cSld>
  <p:clrMapOvr>
    <a:masterClrMapping xmlns:a="http://schemas.openxmlformats.org/drawingml/2006/main"/>
  </p:clrMapOvr>
</p:sld>
</file>