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9e9cbd71e74e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b65c381b5b4ee2"/>
  </p:sldMasterIdLst>
  <p:sldIdLst>
    <p:sldId xmlns:r="http://schemas.openxmlformats.org/officeDocument/2006/relationships" id="256" r:id="R5038e9c99ced4fd5"/>
    <p:sldId xmlns:r="http://schemas.openxmlformats.org/officeDocument/2006/relationships" id="257" r:id="Ra26d4ab4d10b4c47"/>
    <p:sldId xmlns:r="http://schemas.openxmlformats.org/officeDocument/2006/relationships" id="258" r:id="R216b928fb8d9448f"/>
    <p:sldId xmlns:r="http://schemas.openxmlformats.org/officeDocument/2006/relationships" id="259" r:id="R6f957a3c8c4344f5"/>
    <p:sldId xmlns:r="http://schemas.openxmlformats.org/officeDocument/2006/relationships" id="260" r:id="Rfa979e82b7ae455e"/>
    <p:sldId xmlns:r="http://schemas.openxmlformats.org/officeDocument/2006/relationships" id="261" r:id="R325038c117a24947"/>
    <p:sldId xmlns:r="http://schemas.openxmlformats.org/officeDocument/2006/relationships" id="262" r:id="R811561d43aab49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b65c381b5b4ee2" /><Relationship Type="http://schemas.openxmlformats.org/officeDocument/2006/relationships/slide" Target="/ppt/slides/slide1.xml" Id="R5038e9c99ced4fd5" /><Relationship Type="http://schemas.openxmlformats.org/officeDocument/2006/relationships/slide" Target="/ppt/slides/slide2.xml" Id="Ra26d4ab4d10b4c47" /><Relationship Type="http://schemas.openxmlformats.org/officeDocument/2006/relationships/slide" Target="/ppt/slides/slide3.xml" Id="R216b928fb8d9448f" /><Relationship Type="http://schemas.openxmlformats.org/officeDocument/2006/relationships/slide" Target="/ppt/slides/slide4.xml" Id="R6f957a3c8c4344f5" /><Relationship Type="http://schemas.openxmlformats.org/officeDocument/2006/relationships/slide" Target="/ppt/slides/slide5.xml" Id="Rfa979e82b7ae455e" /><Relationship Type="http://schemas.openxmlformats.org/officeDocument/2006/relationships/slide" Target="/ppt/slides/slide6.xml" Id="R325038c117a24947" /><Relationship Type="http://schemas.openxmlformats.org/officeDocument/2006/relationships/slide" Target="/ppt/slides/slide7.xml" Id="R811561d43aab49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4b06fe87624a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9124e0e324a38" /><Relationship Type="http://schemas.openxmlformats.org/officeDocument/2006/relationships/theme" Target="/ppt/slideMasters/theme/theme1.xml" Id="Rb8e2025dfc0e4c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a9124e0e324a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f833cc11446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e15d1da7b4e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c4430ac8040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e3d4854ca48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6f686a7e34f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d5eaa16e84e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61295ad3340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WETZEL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WETZEL 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561 981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20 103 104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20 803 671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BERGEM EINAR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971 646 438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