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cc482e175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3274f8af645a8"/>
  </p:sldMasterIdLst>
  <p:sldIdLst>
    <p:sldId xmlns:r="http://schemas.openxmlformats.org/officeDocument/2006/relationships" id="256" r:id="R8b8e4f54ef0e4ac9"/>
    <p:sldId xmlns:r="http://schemas.openxmlformats.org/officeDocument/2006/relationships" id="257" r:id="R237accee7d4d45cd"/>
    <p:sldId xmlns:r="http://schemas.openxmlformats.org/officeDocument/2006/relationships" id="258" r:id="R20db597f89724e23"/>
    <p:sldId xmlns:r="http://schemas.openxmlformats.org/officeDocument/2006/relationships" id="259" r:id="R412bd78638a1417f"/>
    <p:sldId xmlns:r="http://schemas.openxmlformats.org/officeDocument/2006/relationships" id="260" r:id="Reb8a0b71cc924383"/>
    <p:sldId xmlns:r="http://schemas.openxmlformats.org/officeDocument/2006/relationships" id="261" r:id="R300c65fef1e04d4f"/>
    <p:sldId xmlns:r="http://schemas.openxmlformats.org/officeDocument/2006/relationships" id="262" r:id="Rd567e7fb6fb1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3274f8af645a8" /><Relationship Type="http://schemas.openxmlformats.org/officeDocument/2006/relationships/slide" Target="/ppt/slides/slide1.xml" Id="R8b8e4f54ef0e4ac9" /><Relationship Type="http://schemas.openxmlformats.org/officeDocument/2006/relationships/slide" Target="/ppt/slides/slide2.xml" Id="R237accee7d4d45cd" /><Relationship Type="http://schemas.openxmlformats.org/officeDocument/2006/relationships/slide" Target="/ppt/slides/slide3.xml" Id="R20db597f89724e23" /><Relationship Type="http://schemas.openxmlformats.org/officeDocument/2006/relationships/slide" Target="/ppt/slides/slide4.xml" Id="R412bd78638a1417f" /><Relationship Type="http://schemas.openxmlformats.org/officeDocument/2006/relationships/slide" Target="/ppt/slides/slide5.xml" Id="Reb8a0b71cc924383" /><Relationship Type="http://schemas.openxmlformats.org/officeDocument/2006/relationships/slide" Target="/ppt/slides/slide6.xml" Id="R300c65fef1e04d4f" /><Relationship Type="http://schemas.openxmlformats.org/officeDocument/2006/relationships/slide" Target="/ppt/slides/slide7.xml" Id="Rd567e7fb6fb1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d8388fdcd43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454a407c54aee" /><Relationship Type="http://schemas.openxmlformats.org/officeDocument/2006/relationships/theme" Target="/ppt/slideMasters/theme/theme1.xml" Id="R68e5bf4db407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454a407c54a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3d1684e76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0860709f4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52e4770ab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c851435ae49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2280dbdce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935b506e6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f5042f4ea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LEIF LANGØ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LEIF LANGØ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2 976 641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RAGNAR LANGØ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09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leif.lango@lango.no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971 654 104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