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bae6b3f33b49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1591ca79c1490f"/>
  </p:sldMasterIdLst>
  <p:sldIdLst>
    <p:sldId xmlns:r="http://schemas.openxmlformats.org/officeDocument/2006/relationships" id="256" r:id="R9f2110d5261b43ee"/>
    <p:sldId xmlns:r="http://schemas.openxmlformats.org/officeDocument/2006/relationships" id="257" r:id="R77c7dca641cc4576"/>
    <p:sldId xmlns:r="http://schemas.openxmlformats.org/officeDocument/2006/relationships" id="258" r:id="Ra13adc9c19614c27"/>
    <p:sldId xmlns:r="http://schemas.openxmlformats.org/officeDocument/2006/relationships" id="259" r:id="Rd8307543e61d43f3"/>
    <p:sldId xmlns:r="http://schemas.openxmlformats.org/officeDocument/2006/relationships" id="260" r:id="R31f021f5519b427a"/>
    <p:sldId xmlns:r="http://schemas.openxmlformats.org/officeDocument/2006/relationships" id="261" r:id="R001efa85532346ce"/>
    <p:sldId xmlns:r="http://schemas.openxmlformats.org/officeDocument/2006/relationships" id="262" r:id="Re8b41b8e72e94e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1591ca79c1490f" /><Relationship Type="http://schemas.openxmlformats.org/officeDocument/2006/relationships/slide" Target="/ppt/slides/slide1.xml" Id="R9f2110d5261b43ee" /><Relationship Type="http://schemas.openxmlformats.org/officeDocument/2006/relationships/slide" Target="/ppt/slides/slide2.xml" Id="R77c7dca641cc4576" /><Relationship Type="http://schemas.openxmlformats.org/officeDocument/2006/relationships/slide" Target="/ppt/slides/slide3.xml" Id="Ra13adc9c19614c27" /><Relationship Type="http://schemas.openxmlformats.org/officeDocument/2006/relationships/slide" Target="/ppt/slides/slide4.xml" Id="Rd8307543e61d43f3" /><Relationship Type="http://schemas.openxmlformats.org/officeDocument/2006/relationships/slide" Target="/ppt/slides/slide5.xml" Id="R31f021f5519b427a" /><Relationship Type="http://schemas.openxmlformats.org/officeDocument/2006/relationships/slide" Target="/ppt/slides/slide6.xml" Id="R001efa85532346ce" /><Relationship Type="http://schemas.openxmlformats.org/officeDocument/2006/relationships/slide" Target="/ppt/slides/slide7.xml" Id="Re8b41b8e72e94e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3898642c4e48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70db8a70e4b85" /><Relationship Type="http://schemas.openxmlformats.org/officeDocument/2006/relationships/theme" Target="/ppt/slideMasters/theme/theme1.xml" Id="R0afe318d0e3b4d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270db8a70e4b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077b747d24c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a590da41c44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bd2943fe146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ef6e18e0a42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33cff98344e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23b0bac0843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94f970a5945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SLM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64 024 103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8 638 806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6 704 300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4 006 090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25 697 958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HRS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MAOL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RWR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SKIGARDEN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firmapost@slm-revisjon.no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972 412 112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