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cd54a3f7f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9ad6683304046"/>
  </p:sldMasterIdLst>
  <p:sldIdLst>
    <p:sldId xmlns:r="http://schemas.openxmlformats.org/officeDocument/2006/relationships" id="256" r:id="R3b30ac17e839438a"/>
    <p:sldId xmlns:r="http://schemas.openxmlformats.org/officeDocument/2006/relationships" id="257" r:id="R1124f98ef4ea4ec2"/>
    <p:sldId xmlns:r="http://schemas.openxmlformats.org/officeDocument/2006/relationships" id="258" r:id="Rbb32cf27fe804ef7"/>
    <p:sldId xmlns:r="http://schemas.openxmlformats.org/officeDocument/2006/relationships" id="259" r:id="R19302b5eb444457d"/>
    <p:sldId xmlns:r="http://schemas.openxmlformats.org/officeDocument/2006/relationships" id="260" r:id="R5211990cd66b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9ad6683304046" /><Relationship Type="http://schemas.openxmlformats.org/officeDocument/2006/relationships/slide" Target="/ppt/slides/slide1.xml" Id="R3b30ac17e839438a" /><Relationship Type="http://schemas.openxmlformats.org/officeDocument/2006/relationships/slide" Target="/ppt/slides/slide2.xml" Id="R1124f98ef4ea4ec2" /><Relationship Type="http://schemas.openxmlformats.org/officeDocument/2006/relationships/slide" Target="/ppt/slides/slide3.xml" Id="Rbb32cf27fe804ef7" /><Relationship Type="http://schemas.openxmlformats.org/officeDocument/2006/relationships/slide" Target="/ppt/slides/slide4.xml" Id="R19302b5eb444457d" /><Relationship Type="http://schemas.openxmlformats.org/officeDocument/2006/relationships/slide" Target="/ppt/slides/slide5.xml" Id="R5211990cd66b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3fbec8d2d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35d6017464cb6" /><Relationship Type="http://schemas.openxmlformats.org/officeDocument/2006/relationships/theme" Target="/ppt/slideMasters/theme/theme1.xml" Id="Ra4c56948120f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a35d601746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4e02c2a11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6b8ceeef8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543c0c930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161bd91c2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f86fe088e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