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5b32ff87e54f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3fda012f5f4b47"/>
  </p:sldMasterIdLst>
  <p:sldIdLst>
    <p:sldId xmlns:r="http://schemas.openxmlformats.org/officeDocument/2006/relationships" id="256" r:id="R5e965c4879c64849"/>
    <p:sldId xmlns:r="http://schemas.openxmlformats.org/officeDocument/2006/relationships" id="257" r:id="Rff9d977cff194686"/>
    <p:sldId xmlns:r="http://schemas.openxmlformats.org/officeDocument/2006/relationships" id="258" r:id="R5412195ff6004247"/>
    <p:sldId xmlns:r="http://schemas.openxmlformats.org/officeDocument/2006/relationships" id="259" r:id="R18c0ea738a304c2f"/>
    <p:sldId xmlns:r="http://schemas.openxmlformats.org/officeDocument/2006/relationships" id="260" r:id="Raeed7fab992147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fda012f5f4b47" /><Relationship Type="http://schemas.openxmlformats.org/officeDocument/2006/relationships/slide" Target="/ppt/slides/slide1.xml" Id="R5e965c4879c64849" /><Relationship Type="http://schemas.openxmlformats.org/officeDocument/2006/relationships/slide" Target="/ppt/slides/slide2.xml" Id="Rff9d977cff194686" /><Relationship Type="http://schemas.openxmlformats.org/officeDocument/2006/relationships/slide" Target="/ppt/slides/slide3.xml" Id="R5412195ff6004247" /><Relationship Type="http://schemas.openxmlformats.org/officeDocument/2006/relationships/slide" Target="/ppt/slides/slide4.xml" Id="R18c0ea738a304c2f" /><Relationship Type="http://schemas.openxmlformats.org/officeDocument/2006/relationships/slide" Target="/ppt/slides/slide5.xml" Id="Raeed7fab992147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bd91cbd2a643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bef7d614b4248" /><Relationship Type="http://schemas.openxmlformats.org/officeDocument/2006/relationships/theme" Target="/ppt/slideMasters/theme/theme1.xml" Id="R017a53f154d64c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4bef7d614b42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91eafc60145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789791bcc48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ff36a097a41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1250056984b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98ede42cb41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LIERNE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LIERNE KOMMUNE ble etablert [år] og holder til i Nordli.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Heggvollveien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7882 Nordli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 34 34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postmottak@lierne.kommune.no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www.lierne.kommune.no/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LIERNE KOMMUNE</a:t>
            </a:r>
          </a:p>
        </p:txBody>
      </p:sp>
    </p:spTree>
  </p:cSld>
  <p:clrMapOvr>
    <a:masterClrMapping xmlns:a="http://schemas.openxmlformats.org/drawingml/2006/main"/>
  </p:clrMapOvr>
</p:sld>
</file>