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b2dca6f940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504bd67e51412d"/>
  </p:sldMasterIdLst>
  <p:sldIdLst>
    <p:sldId xmlns:r="http://schemas.openxmlformats.org/officeDocument/2006/relationships" id="256" r:id="R208f3136c90e4b59"/>
    <p:sldId xmlns:r="http://schemas.openxmlformats.org/officeDocument/2006/relationships" id="257" r:id="R547971928c874d50"/>
    <p:sldId xmlns:r="http://schemas.openxmlformats.org/officeDocument/2006/relationships" id="258" r:id="R25d01c26499443b4"/>
    <p:sldId xmlns:r="http://schemas.openxmlformats.org/officeDocument/2006/relationships" id="259" r:id="Rd5b827cb092c4e58"/>
    <p:sldId xmlns:r="http://schemas.openxmlformats.org/officeDocument/2006/relationships" id="260" r:id="R88a04742aecf42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04bd67e51412d" /><Relationship Type="http://schemas.openxmlformats.org/officeDocument/2006/relationships/slide" Target="/ppt/slides/slide1.xml" Id="R208f3136c90e4b59" /><Relationship Type="http://schemas.openxmlformats.org/officeDocument/2006/relationships/slide" Target="/ppt/slides/slide2.xml" Id="R547971928c874d50" /><Relationship Type="http://schemas.openxmlformats.org/officeDocument/2006/relationships/slide" Target="/ppt/slides/slide3.xml" Id="R25d01c26499443b4" /><Relationship Type="http://schemas.openxmlformats.org/officeDocument/2006/relationships/slide" Target="/ppt/slides/slide4.xml" Id="Rd5b827cb092c4e58" /><Relationship Type="http://schemas.openxmlformats.org/officeDocument/2006/relationships/slide" Target="/ppt/slides/slide5.xml" Id="R88a04742aecf42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b863553a5b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4086b26724f51" /><Relationship Type="http://schemas.openxmlformats.org/officeDocument/2006/relationships/theme" Target="/ppt/slideMasters/theme/theme1.xml" Id="Re8f50e777ae047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94086b2672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0358730074c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5751ec327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3608090aa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f5f22fa514b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234a7b172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HARSTAD KOMMUNE / HÁRSTTÁID SUOHKAN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 KOMMUNE / HÁRSTTÁID SUOHKAN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postmottak@harstad.kommune.no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 KOMMUNE / HÁRSTTÁID SUOHKAN</a:t>
            </a:r>
          </a:p>
        </p:txBody>
      </p:sp>
    </p:spTree>
  </p:cSld>
  <p:clrMapOvr>
    <a:masterClrMapping xmlns:a="http://schemas.openxmlformats.org/drawingml/2006/main"/>
  </p:clrMapOvr>
</p:sld>
</file>