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fd766acb9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72e09bb8a41eb"/>
  </p:sldMasterIdLst>
  <p:sldIdLst>
    <p:sldId xmlns:r="http://schemas.openxmlformats.org/officeDocument/2006/relationships" id="256" r:id="Ree62b4fd1457426e"/>
    <p:sldId xmlns:r="http://schemas.openxmlformats.org/officeDocument/2006/relationships" id="257" r:id="Rfd3d5345430c4498"/>
    <p:sldId xmlns:r="http://schemas.openxmlformats.org/officeDocument/2006/relationships" id="258" r:id="Rb963416cd5a146b4"/>
    <p:sldId xmlns:r="http://schemas.openxmlformats.org/officeDocument/2006/relationships" id="259" r:id="Ra1cd81ff94ee4edc"/>
    <p:sldId xmlns:r="http://schemas.openxmlformats.org/officeDocument/2006/relationships" id="260" r:id="R94b9c88f4e07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72e09bb8a41eb" /><Relationship Type="http://schemas.openxmlformats.org/officeDocument/2006/relationships/slide" Target="/ppt/slides/slide1.xml" Id="Ree62b4fd1457426e" /><Relationship Type="http://schemas.openxmlformats.org/officeDocument/2006/relationships/slide" Target="/ppt/slides/slide2.xml" Id="Rfd3d5345430c4498" /><Relationship Type="http://schemas.openxmlformats.org/officeDocument/2006/relationships/slide" Target="/ppt/slides/slide3.xml" Id="Rb963416cd5a146b4" /><Relationship Type="http://schemas.openxmlformats.org/officeDocument/2006/relationships/slide" Target="/ppt/slides/slide4.xml" Id="Ra1cd81ff94ee4edc" /><Relationship Type="http://schemas.openxmlformats.org/officeDocument/2006/relationships/slide" Target="/ppt/slides/slide5.xml" Id="R94b9c88f4e07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5caf349f0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d77a2fe454ae2" /><Relationship Type="http://schemas.openxmlformats.org/officeDocument/2006/relationships/theme" Target="/ppt/slideMasters/theme/theme1.xml" Id="Rbbbfe70388e141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8d77a2fe454a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29a8cc47a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aaecad0c3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e2e0e8e03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ed6687e8b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90725dc3c47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KVÆFJORD KOMMUNE ble etablert [år] og holder til i Borkenes.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9475 Borkenes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